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350" r:id="rId3"/>
    <p:sldId id="351" r:id="rId4"/>
    <p:sldId id="358" r:id="rId5"/>
    <p:sldId id="264" r:id="rId6"/>
    <p:sldId id="261" r:id="rId7"/>
    <p:sldId id="354" r:id="rId8"/>
    <p:sldId id="258" r:id="rId9"/>
    <p:sldId id="287" r:id="rId10"/>
    <p:sldId id="357" r:id="rId11"/>
    <p:sldId id="359" r:id="rId12"/>
    <p:sldId id="353" r:id="rId13"/>
    <p:sldId id="367" r:id="rId14"/>
    <p:sldId id="361" r:id="rId15"/>
    <p:sldId id="262" r:id="rId16"/>
    <p:sldId id="368" r:id="rId17"/>
    <p:sldId id="371" r:id="rId18"/>
    <p:sldId id="373" r:id="rId19"/>
    <p:sldId id="372" r:id="rId20"/>
    <p:sldId id="365" r:id="rId21"/>
    <p:sldId id="369" r:id="rId22"/>
    <p:sldId id="267" r:id="rId23"/>
    <p:sldId id="370" r:id="rId24"/>
    <p:sldId id="256" r:id="rId25"/>
    <p:sldId id="3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4422F-5621-4FD6-8BF0-BEF2CBB73EE7}" v="286" dt="2023-09-28T11:18:13.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57233" autoAdjust="0"/>
  </p:normalViewPr>
  <p:slideViewPr>
    <p:cSldViewPr snapToGrid="0">
      <p:cViewPr varScale="1">
        <p:scale>
          <a:sx n="61" d="100"/>
          <a:sy n="61" d="100"/>
        </p:scale>
        <p:origin x="16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B8353-E399-4704-9A6C-26B7C1460644}"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3E99CB8B-60D0-4540-9F1F-B44A82B06D0E}">
      <dgm:prSet/>
      <dgm:spPr/>
      <dgm:t>
        <a:bodyPr/>
        <a:lstStyle/>
        <a:p>
          <a:r>
            <a:rPr lang="en-GB" dirty="0"/>
            <a:t>What is engagement and co-production?</a:t>
          </a:r>
          <a:endParaRPr lang="en-US" dirty="0"/>
        </a:p>
      </dgm:t>
    </dgm:pt>
    <dgm:pt modelId="{3432EAED-DDCC-460C-9F61-18AC3E50E097}" type="parTrans" cxnId="{3B1F3043-ED64-42BE-95EC-77FA3879C124}">
      <dgm:prSet/>
      <dgm:spPr/>
      <dgm:t>
        <a:bodyPr/>
        <a:lstStyle/>
        <a:p>
          <a:endParaRPr lang="en-US"/>
        </a:p>
      </dgm:t>
    </dgm:pt>
    <dgm:pt modelId="{920ADD75-2553-4F89-9A6A-638F0772D53B}" type="sibTrans" cxnId="{3B1F3043-ED64-42BE-95EC-77FA3879C124}">
      <dgm:prSet/>
      <dgm:spPr/>
      <dgm:t>
        <a:bodyPr/>
        <a:lstStyle/>
        <a:p>
          <a:endParaRPr lang="en-US"/>
        </a:p>
      </dgm:t>
    </dgm:pt>
    <dgm:pt modelId="{3DAEA086-D8FC-4B5D-8D2E-3363865EC078}">
      <dgm:prSet/>
      <dgm:spPr/>
      <dgm:t>
        <a:bodyPr/>
        <a:lstStyle/>
        <a:p>
          <a:r>
            <a:rPr lang="en-GB" dirty="0"/>
            <a:t>Why bother?</a:t>
          </a:r>
          <a:endParaRPr lang="en-US" dirty="0"/>
        </a:p>
      </dgm:t>
    </dgm:pt>
    <dgm:pt modelId="{7699C046-929C-400B-94C9-13B9871E1B30}" type="parTrans" cxnId="{966C6F79-D19E-48ED-8C9B-4FFF9ABD759C}">
      <dgm:prSet/>
      <dgm:spPr/>
      <dgm:t>
        <a:bodyPr/>
        <a:lstStyle/>
        <a:p>
          <a:endParaRPr lang="en-US"/>
        </a:p>
      </dgm:t>
    </dgm:pt>
    <dgm:pt modelId="{1D18945F-611C-42FE-98AE-A8C0E40F19ED}" type="sibTrans" cxnId="{966C6F79-D19E-48ED-8C9B-4FFF9ABD759C}">
      <dgm:prSet/>
      <dgm:spPr/>
      <dgm:t>
        <a:bodyPr/>
        <a:lstStyle/>
        <a:p>
          <a:endParaRPr lang="en-US"/>
        </a:p>
      </dgm:t>
    </dgm:pt>
    <dgm:pt modelId="{A843E135-77E4-4408-9808-9EEB541CEEC0}">
      <dgm:prSet/>
      <dgm:spPr/>
      <dgm:t>
        <a:bodyPr/>
        <a:lstStyle/>
        <a:p>
          <a:r>
            <a:rPr lang="en-GB" dirty="0"/>
            <a:t>What are the barriers?</a:t>
          </a:r>
          <a:endParaRPr lang="en-US" dirty="0"/>
        </a:p>
      </dgm:t>
    </dgm:pt>
    <dgm:pt modelId="{D337039F-E258-423A-9286-F8204E42B104}" type="parTrans" cxnId="{95247934-2464-4130-A5BC-272F2B9762AA}">
      <dgm:prSet/>
      <dgm:spPr/>
      <dgm:t>
        <a:bodyPr/>
        <a:lstStyle/>
        <a:p>
          <a:endParaRPr lang="en-US"/>
        </a:p>
      </dgm:t>
    </dgm:pt>
    <dgm:pt modelId="{37DB002B-E2B1-4788-832A-DFBC7AAA94A0}" type="sibTrans" cxnId="{95247934-2464-4130-A5BC-272F2B9762AA}">
      <dgm:prSet/>
      <dgm:spPr/>
      <dgm:t>
        <a:bodyPr/>
        <a:lstStyle/>
        <a:p>
          <a:endParaRPr lang="en-US"/>
        </a:p>
      </dgm:t>
    </dgm:pt>
    <dgm:pt modelId="{70AA7124-6A3A-4465-A7FD-399A06A64F4E}">
      <dgm:prSet/>
      <dgm:spPr/>
      <dgm:t>
        <a:bodyPr/>
        <a:lstStyle/>
        <a:p>
          <a:r>
            <a:rPr lang="en-GB" dirty="0"/>
            <a:t>How ?</a:t>
          </a:r>
          <a:endParaRPr lang="en-US" dirty="0"/>
        </a:p>
      </dgm:t>
    </dgm:pt>
    <dgm:pt modelId="{14DBA440-ED19-407D-92C4-5B685619FE11}" type="parTrans" cxnId="{305309FD-22F2-4E97-8F6D-71C7CD5E1D79}">
      <dgm:prSet/>
      <dgm:spPr/>
      <dgm:t>
        <a:bodyPr/>
        <a:lstStyle/>
        <a:p>
          <a:endParaRPr lang="en-US"/>
        </a:p>
      </dgm:t>
    </dgm:pt>
    <dgm:pt modelId="{014AD6DB-62A0-4DAA-A9D9-0C9C9371BFC7}" type="sibTrans" cxnId="{305309FD-22F2-4E97-8F6D-71C7CD5E1D79}">
      <dgm:prSet/>
      <dgm:spPr/>
      <dgm:t>
        <a:bodyPr/>
        <a:lstStyle/>
        <a:p>
          <a:endParaRPr lang="en-US"/>
        </a:p>
      </dgm:t>
    </dgm:pt>
    <dgm:pt modelId="{D7E6A9E6-3E8A-4E81-8118-183847AE5C7B}" type="pres">
      <dgm:prSet presAssocID="{B50B8353-E399-4704-9A6C-26B7C1460644}" presName="linear" presStyleCnt="0">
        <dgm:presLayoutVars>
          <dgm:animLvl val="lvl"/>
          <dgm:resizeHandles val="exact"/>
        </dgm:presLayoutVars>
      </dgm:prSet>
      <dgm:spPr/>
    </dgm:pt>
    <dgm:pt modelId="{64243197-E6FF-4A3F-A111-FE435C52BCB9}" type="pres">
      <dgm:prSet presAssocID="{3E99CB8B-60D0-4540-9F1F-B44A82B06D0E}" presName="parentText" presStyleLbl="node1" presStyleIdx="0" presStyleCnt="4">
        <dgm:presLayoutVars>
          <dgm:chMax val="0"/>
          <dgm:bulletEnabled val="1"/>
        </dgm:presLayoutVars>
      </dgm:prSet>
      <dgm:spPr/>
    </dgm:pt>
    <dgm:pt modelId="{BBBC6DC6-4DC3-44A1-B48E-00C964E3413A}" type="pres">
      <dgm:prSet presAssocID="{920ADD75-2553-4F89-9A6A-638F0772D53B}" presName="spacer" presStyleCnt="0"/>
      <dgm:spPr/>
    </dgm:pt>
    <dgm:pt modelId="{A275CA85-50EC-4A76-A49B-0737AD4C4F84}" type="pres">
      <dgm:prSet presAssocID="{3DAEA086-D8FC-4B5D-8D2E-3363865EC078}" presName="parentText" presStyleLbl="node1" presStyleIdx="1" presStyleCnt="4">
        <dgm:presLayoutVars>
          <dgm:chMax val="0"/>
          <dgm:bulletEnabled val="1"/>
        </dgm:presLayoutVars>
      </dgm:prSet>
      <dgm:spPr/>
    </dgm:pt>
    <dgm:pt modelId="{A01546D6-758D-4805-AE48-C949B1DB5225}" type="pres">
      <dgm:prSet presAssocID="{1D18945F-611C-42FE-98AE-A8C0E40F19ED}" presName="spacer" presStyleCnt="0"/>
      <dgm:spPr/>
    </dgm:pt>
    <dgm:pt modelId="{2B81B10F-A02D-4BB6-A710-07A4C7DAAED7}" type="pres">
      <dgm:prSet presAssocID="{A843E135-77E4-4408-9808-9EEB541CEEC0}" presName="parentText" presStyleLbl="node1" presStyleIdx="2" presStyleCnt="4">
        <dgm:presLayoutVars>
          <dgm:chMax val="0"/>
          <dgm:bulletEnabled val="1"/>
        </dgm:presLayoutVars>
      </dgm:prSet>
      <dgm:spPr/>
    </dgm:pt>
    <dgm:pt modelId="{0A8FDC73-1AF3-4892-8144-4B2E17758E11}" type="pres">
      <dgm:prSet presAssocID="{37DB002B-E2B1-4788-832A-DFBC7AAA94A0}" presName="spacer" presStyleCnt="0"/>
      <dgm:spPr/>
    </dgm:pt>
    <dgm:pt modelId="{95B344EF-8FA8-4DB4-B917-3296850DB0D9}" type="pres">
      <dgm:prSet presAssocID="{70AA7124-6A3A-4465-A7FD-399A06A64F4E}" presName="parentText" presStyleLbl="node1" presStyleIdx="3" presStyleCnt="4">
        <dgm:presLayoutVars>
          <dgm:chMax val="0"/>
          <dgm:bulletEnabled val="1"/>
        </dgm:presLayoutVars>
      </dgm:prSet>
      <dgm:spPr/>
    </dgm:pt>
  </dgm:ptLst>
  <dgm:cxnLst>
    <dgm:cxn modelId="{95247934-2464-4130-A5BC-272F2B9762AA}" srcId="{B50B8353-E399-4704-9A6C-26B7C1460644}" destId="{A843E135-77E4-4408-9808-9EEB541CEEC0}" srcOrd="2" destOrd="0" parTransId="{D337039F-E258-423A-9286-F8204E42B104}" sibTransId="{37DB002B-E2B1-4788-832A-DFBC7AAA94A0}"/>
    <dgm:cxn modelId="{3B1F3043-ED64-42BE-95EC-77FA3879C124}" srcId="{B50B8353-E399-4704-9A6C-26B7C1460644}" destId="{3E99CB8B-60D0-4540-9F1F-B44A82B06D0E}" srcOrd="0" destOrd="0" parTransId="{3432EAED-DDCC-460C-9F61-18AC3E50E097}" sibTransId="{920ADD75-2553-4F89-9A6A-638F0772D53B}"/>
    <dgm:cxn modelId="{4934A448-2D90-4A8E-BC29-66A01E1F19EF}" type="presOf" srcId="{3E99CB8B-60D0-4540-9F1F-B44A82B06D0E}" destId="{64243197-E6FF-4A3F-A111-FE435C52BCB9}" srcOrd="0" destOrd="0" presId="urn:microsoft.com/office/officeart/2005/8/layout/vList2"/>
    <dgm:cxn modelId="{B3BAD86F-37A1-479D-9C7E-0E2F4457AE65}" type="presOf" srcId="{3DAEA086-D8FC-4B5D-8D2E-3363865EC078}" destId="{A275CA85-50EC-4A76-A49B-0737AD4C4F84}" srcOrd="0" destOrd="0" presId="urn:microsoft.com/office/officeart/2005/8/layout/vList2"/>
    <dgm:cxn modelId="{06E25377-7400-48C7-B563-3F951DE38F87}" type="presOf" srcId="{B50B8353-E399-4704-9A6C-26B7C1460644}" destId="{D7E6A9E6-3E8A-4E81-8118-183847AE5C7B}" srcOrd="0" destOrd="0" presId="urn:microsoft.com/office/officeart/2005/8/layout/vList2"/>
    <dgm:cxn modelId="{966C6F79-D19E-48ED-8C9B-4FFF9ABD759C}" srcId="{B50B8353-E399-4704-9A6C-26B7C1460644}" destId="{3DAEA086-D8FC-4B5D-8D2E-3363865EC078}" srcOrd="1" destOrd="0" parTransId="{7699C046-929C-400B-94C9-13B9871E1B30}" sibTransId="{1D18945F-611C-42FE-98AE-A8C0E40F19ED}"/>
    <dgm:cxn modelId="{4420E859-5C9F-425D-B37D-4B69B73CC41B}" type="presOf" srcId="{A843E135-77E4-4408-9808-9EEB541CEEC0}" destId="{2B81B10F-A02D-4BB6-A710-07A4C7DAAED7}" srcOrd="0" destOrd="0" presId="urn:microsoft.com/office/officeart/2005/8/layout/vList2"/>
    <dgm:cxn modelId="{B8399792-E940-4BC9-8579-134691C1AB76}" type="presOf" srcId="{70AA7124-6A3A-4465-A7FD-399A06A64F4E}" destId="{95B344EF-8FA8-4DB4-B917-3296850DB0D9}" srcOrd="0" destOrd="0" presId="urn:microsoft.com/office/officeart/2005/8/layout/vList2"/>
    <dgm:cxn modelId="{305309FD-22F2-4E97-8F6D-71C7CD5E1D79}" srcId="{B50B8353-E399-4704-9A6C-26B7C1460644}" destId="{70AA7124-6A3A-4465-A7FD-399A06A64F4E}" srcOrd="3" destOrd="0" parTransId="{14DBA440-ED19-407D-92C4-5B685619FE11}" sibTransId="{014AD6DB-62A0-4DAA-A9D9-0C9C9371BFC7}"/>
    <dgm:cxn modelId="{BA1219B2-2EAF-44DB-8239-B10BCB6A32AE}" type="presParOf" srcId="{D7E6A9E6-3E8A-4E81-8118-183847AE5C7B}" destId="{64243197-E6FF-4A3F-A111-FE435C52BCB9}" srcOrd="0" destOrd="0" presId="urn:microsoft.com/office/officeart/2005/8/layout/vList2"/>
    <dgm:cxn modelId="{09AA9B25-B6FB-4E74-B774-F1706C0AECB4}" type="presParOf" srcId="{D7E6A9E6-3E8A-4E81-8118-183847AE5C7B}" destId="{BBBC6DC6-4DC3-44A1-B48E-00C964E3413A}" srcOrd="1" destOrd="0" presId="urn:microsoft.com/office/officeart/2005/8/layout/vList2"/>
    <dgm:cxn modelId="{6E943527-49E8-4777-9876-99C186C4E073}" type="presParOf" srcId="{D7E6A9E6-3E8A-4E81-8118-183847AE5C7B}" destId="{A275CA85-50EC-4A76-A49B-0737AD4C4F84}" srcOrd="2" destOrd="0" presId="urn:microsoft.com/office/officeart/2005/8/layout/vList2"/>
    <dgm:cxn modelId="{86E84330-B575-4B26-8E05-F2A118B0D5AA}" type="presParOf" srcId="{D7E6A9E6-3E8A-4E81-8118-183847AE5C7B}" destId="{A01546D6-758D-4805-AE48-C949B1DB5225}" srcOrd="3" destOrd="0" presId="urn:microsoft.com/office/officeart/2005/8/layout/vList2"/>
    <dgm:cxn modelId="{40FF1022-C9D6-49D4-A223-35B2F84D89E0}" type="presParOf" srcId="{D7E6A9E6-3E8A-4E81-8118-183847AE5C7B}" destId="{2B81B10F-A02D-4BB6-A710-07A4C7DAAED7}" srcOrd="4" destOrd="0" presId="urn:microsoft.com/office/officeart/2005/8/layout/vList2"/>
    <dgm:cxn modelId="{6AD6D59B-7F3D-405A-A88C-62D6B37DC676}" type="presParOf" srcId="{D7E6A9E6-3E8A-4E81-8118-183847AE5C7B}" destId="{0A8FDC73-1AF3-4892-8144-4B2E17758E11}" srcOrd="5" destOrd="0" presId="urn:microsoft.com/office/officeart/2005/8/layout/vList2"/>
    <dgm:cxn modelId="{42CEF555-4732-4E9B-B1EA-30385357B713}" type="presParOf" srcId="{D7E6A9E6-3E8A-4E81-8118-183847AE5C7B}" destId="{95B344EF-8FA8-4DB4-B917-3296850DB0D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5BCEC0-8321-4AB9-9845-FA3BB16AEC0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0419BD2-C095-4FB7-91D5-123F33FFF45C}">
      <dgm:prSet/>
      <dgm:spPr/>
      <dgm:t>
        <a:bodyPr/>
        <a:lstStyle/>
        <a:p>
          <a:r>
            <a:rPr lang="en-GB" dirty="0"/>
            <a:t>What is your definition of engagement and co-production?</a:t>
          </a:r>
          <a:endParaRPr lang="en-US" dirty="0"/>
        </a:p>
      </dgm:t>
    </dgm:pt>
    <dgm:pt modelId="{5EC2291A-184B-4598-8027-6915E0856BAE}" type="parTrans" cxnId="{02E0FE1A-ABA8-4B99-8C3A-594E7ABA24E0}">
      <dgm:prSet/>
      <dgm:spPr/>
      <dgm:t>
        <a:bodyPr/>
        <a:lstStyle/>
        <a:p>
          <a:endParaRPr lang="en-US"/>
        </a:p>
      </dgm:t>
    </dgm:pt>
    <dgm:pt modelId="{B086E638-0F7A-414C-9EC7-CAC0EA01EC10}" type="sibTrans" cxnId="{02E0FE1A-ABA8-4B99-8C3A-594E7ABA24E0}">
      <dgm:prSet/>
      <dgm:spPr/>
      <dgm:t>
        <a:bodyPr/>
        <a:lstStyle/>
        <a:p>
          <a:endParaRPr lang="en-US"/>
        </a:p>
      </dgm:t>
    </dgm:pt>
    <dgm:pt modelId="{A4B038DF-2DA6-4F88-9259-CFE31CDB8116}">
      <dgm:prSet/>
      <dgm:spPr/>
      <dgm:t>
        <a:bodyPr/>
        <a:lstStyle/>
        <a:p>
          <a:r>
            <a:rPr lang="en-GB" dirty="0"/>
            <a:t>Rate on scale  (0-10) how well your service participates in engagement. </a:t>
          </a:r>
          <a:endParaRPr lang="en-US" dirty="0"/>
        </a:p>
      </dgm:t>
    </dgm:pt>
    <dgm:pt modelId="{150B2915-B83E-4A13-8B08-753AAF8FE571}" type="parTrans" cxnId="{BB66B7DE-CEB1-443C-86B1-91DDCCC12C54}">
      <dgm:prSet/>
      <dgm:spPr/>
      <dgm:t>
        <a:bodyPr/>
        <a:lstStyle/>
        <a:p>
          <a:endParaRPr lang="en-US"/>
        </a:p>
      </dgm:t>
    </dgm:pt>
    <dgm:pt modelId="{832A3364-62AF-4681-AEC8-2D1FB6AF8592}" type="sibTrans" cxnId="{BB66B7DE-CEB1-443C-86B1-91DDCCC12C54}">
      <dgm:prSet/>
      <dgm:spPr/>
      <dgm:t>
        <a:bodyPr/>
        <a:lstStyle/>
        <a:p>
          <a:endParaRPr lang="en-US"/>
        </a:p>
      </dgm:t>
    </dgm:pt>
    <dgm:pt modelId="{760133D9-3BC6-4E6C-BA99-CB11512A15C4}">
      <dgm:prSet/>
      <dgm:spPr/>
      <dgm:t>
        <a:bodyPr/>
        <a:lstStyle/>
        <a:p>
          <a:r>
            <a:rPr lang="en-GB" dirty="0"/>
            <a:t>Rate on scale  (0-10) how well your service participates in co-production.</a:t>
          </a:r>
        </a:p>
      </dgm:t>
    </dgm:pt>
    <dgm:pt modelId="{E4253032-E276-474E-8A61-AF22C5D744F9}" type="parTrans" cxnId="{10FA2F84-66D6-4CDF-A8A8-A214F707986E}">
      <dgm:prSet/>
      <dgm:spPr/>
      <dgm:t>
        <a:bodyPr/>
        <a:lstStyle/>
        <a:p>
          <a:endParaRPr lang="en-US"/>
        </a:p>
      </dgm:t>
    </dgm:pt>
    <dgm:pt modelId="{1F08FBDD-C0EA-4BA4-BF53-B91E6FE9061C}" type="sibTrans" cxnId="{10FA2F84-66D6-4CDF-A8A8-A214F707986E}">
      <dgm:prSet/>
      <dgm:spPr/>
      <dgm:t>
        <a:bodyPr/>
        <a:lstStyle/>
        <a:p>
          <a:endParaRPr lang="en-US"/>
        </a:p>
      </dgm:t>
    </dgm:pt>
    <dgm:pt modelId="{2B025700-D675-4CEC-AAF2-CAB0A8FAD350}" type="pres">
      <dgm:prSet presAssocID="{485BCEC0-8321-4AB9-9845-FA3BB16AEC0A}" presName="root" presStyleCnt="0">
        <dgm:presLayoutVars>
          <dgm:dir/>
          <dgm:resizeHandles val="exact"/>
        </dgm:presLayoutVars>
      </dgm:prSet>
      <dgm:spPr/>
    </dgm:pt>
    <dgm:pt modelId="{956AAB33-9964-465A-BBE3-9B52845E90D2}" type="pres">
      <dgm:prSet presAssocID="{B0419BD2-C095-4FB7-91D5-123F33FFF45C}" presName="compNode" presStyleCnt="0"/>
      <dgm:spPr/>
    </dgm:pt>
    <dgm:pt modelId="{963F1AF2-C910-44CE-9380-F80E51617A3A}" type="pres">
      <dgm:prSet presAssocID="{B0419BD2-C095-4FB7-91D5-123F33FFF45C}" presName="bgRect" presStyleLbl="bgShp" presStyleIdx="0" presStyleCnt="3"/>
      <dgm:spPr/>
    </dgm:pt>
    <dgm:pt modelId="{2ACC025E-F5A9-4E75-BE95-10D722B50E83}" type="pres">
      <dgm:prSet presAssocID="{B0419BD2-C095-4FB7-91D5-123F33FFF4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4C39B6A7-AAAF-48C0-AA58-FAAC93634F89}" type="pres">
      <dgm:prSet presAssocID="{B0419BD2-C095-4FB7-91D5-123F33FFF45C}" presName="spaceRect" presStyleCnt="0"/>
      <dgm:spPr/>
    </dgm:pt>
    <dgm:pt modelId="{A5ADB88F-FE96-4295-907A-EA0EED32B8C4}" type="pres">
      <dgm:prSet presAssocID="{B0419BD2-C095-4FB7-91D5-123F33FFF45C}" presName="parTx" presStyleLbl="revTx" presStyleIdx="0" presStyleCnt="3">
        <dgm:presLayoutVars>
          <dgm:chMax val="0"/>
          <dgm:chPref val="0"/>
        </dgm:presLayoutVars>
      </dgm:prSet>
      <dgm:spPr/>
    </dgm:pt>
    <dgm:pt modelId="{84089422-5BF6-4E2C-B086-7F87AA537BA9}" type="pres">
      <dgm:prSet presAssocID="{B086E638-0F7A-414C-9EC7-CAC0EA01EC10}" presName="sibTrans" presStyleCnt="0"/>
      <dgm:spPr/>
    </dgm:pt>
    <dgm:pt modelId="{AC0299B5-C2DF-45CB-A9B7-B8C72E590412}" type="pres">
      <dgm:prSet presAssocID="{A4B038DF-2DA6-4F88-9259-CFE31CDB8116}" presName="compNode" presStyleCnt="0"/>
      <dgm:spPr/>
    </dgm:pt>
    <dgm:pt modelId="{E68BDC59-53FF-4C60-BE24-7E8FDC22954A}" type="pres">
      <dgm:prSet presAssocID="{A4B038DF-2DA6-4F88-9259-CFE31CDB8116}" presName="bgRect" presStyleLbl="bgShp" presStyleIdx="1" presStyleCnt="3" custLinFactNeighborX="-2520" custLinFactNeighborY="1360"/>
      <dgm:spPr/>
    </dgm:pt>
    <dgm:pt modelId="{23C05DB3-6E60-491F-B038-330B29312EE1}" type="pres">
      <dgm:prSet presAssocID="{A4B038DF-2DA6-4F88-9259-CFE31CDB81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utral Face with No Fill"/>
        </a:ext>
      </dgm:extLst>
    </dgm:pt>
    <dgm:pt modelId="{94A02BC0-4462-4A68-8F17-21EBAB52C216}" type="pres">
      <dgm:prSet presAssocID="{A4B038DF-2DA6-4F88-9259-CFE31CDB8116}" presName="spaceRect" presStyleCnt="0"/>
      <dgm:spPr/>
    </dgm:pt>
    <dgm:pt modelId="{01F923C4-2A26-4F12-8D4D-ED34841BE5CE}" type="pres">
      <dgm:prSet presAssocID="{A4B038DF-2DA6-4F88-9259-CFE31CDB8116}" presName="parTx" presStyleLbl="revTx" presStyleIdx="1" presStyleCnt="3">
        <dgm:presLayoutVars>
          <dgm:chMax val="0"/>
          <dgm:chPref val="0"/>
        </dgm:presLayoutVars>
      </dgm:prSet>
      <dgm:spPr/>
    </dgm:pt>
    <dgm:pt modelId="{3794398A-B596-4544-8929-9BF05BE295F4}" type="pres">
      <dgm:prSet presAssocID="{832A3364-62AF-4681-AEC8-2D1FB6AF8592}" presName="sibTrans" presStyleCnt="0"/>
      <dgm:spPr/>
    </dgm:pt>
    <dgm:pt modelId="{09FA71B2-B2A5-46E4-BFA2-2EB9643078C0}" type="pres">
      <dgm:prSet presAssocID="{760133D9-3BC6-4E6C-BA99-CB11512A15C4}" presName="compNode" presStyleCnt="0"/>
      <dgm:spPr/>
    </dgm:pt>
    <dgm:pt modelId="{C15DEA37-022F-45B5-BC5A-FC75D0A81778}" type="pres">
      <dgm:prSet presAssocID="{760133D9-3BC6-4E6C-BA99-CB11512A15C4}" presName="bgRect" presStyleLbl="bgShp" presStyleIdx="2" presStyleCnt="3" custLinFactNeighborX="-20661" custLinFactNeighborY="2579"/>
      <dgm:spPr/>
    </dgm:pt>
    <dgm:pt modelId="{AC0E387B-8442-4A26-80A2-51ADF76999C4}" type="pres">
      <dgm:prSet presAssocID="{760133D9-3BC6-4E6C-BA99-CB11512A15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rum"/>
        </a:ext>
      </dgm:extLst>
    </dgm:pt>
    <dgm:pt modelId="{7F10BB03-F326-4CA9-9757-17DFBCD4415B}" type="pres">
      <dgm:prSet presAssocID="{760133D9-3BC6-4E6C-BA99-CB11512A15C4}" presName="spaceRect" presStyleCnt="0"/>
      <dgm:spPr/>
    </dgm:pt>
    <dgm:pt modelId="{055EFADA-3558-49E1-825B-C263D9F24093}" type="pres">
      <dgm:prSet presAssocID="{760133D9-3BC6-4E6C-BA99-CB11512A15C4}" presName="parTx" presStyleLbl="revTx" presStyleIdx="2" presStyleCnt="3">
        <dgm:presLayoutVars>
          <dgm:chMax val="0"/>
          <dgm:chPref val="0"/>
        </dgm:presLayoutVars>
      </dgm:prSet>
      <dgm:spPr/>
    </dgm:pt>
  </dgm:ptLst>
  <dgm:cxnLst>
    <dgm:cxn modelId="{02E0FE1A-ABA8-4B99-8C3A-594E7ABA24E0}" srcId="{485BCEC0-8321-4AB9-9845-FA3BB16AEC0A}" destId="{B0419BD2-C095-4FB7-91D5-123F33FFF45C}" srcOrd="0" destOrd="0" parTransId="{5EC2291A-184B-4598-8027-6915E0856BAE}" sibTransId="{B086E638-0F7A-414C-9EC7-CAC0EA01EC10}"/>
    <dgm:cxn modelId="{0189A121-CF3C-4226-BC22-98C982123DDA}" type="presOf" srcId="{485BCEC0-8321-4AB9-9845-FA3BB16AEC0A}" destId="{2B025700-D675-4CEC-AAF2-CAB0A8FAD350}" srcOrd="0" destOrd="0" presId="urn:microsoft.com/office/officeart/2018/2/layout/IconVerticalSolidList"/>
    <dgm:cxn modelId="{882ADD42-56EF-4B08-8E29-F0FB4B5D1191}" type="presOf" srcId="{A4B038DF-2DA6-4F88-9259-CFE31CDB8116}" destId="{01F923C4-2A26-4F12-8D4D-ED34841BE5CE}" srcOrd="0" destOrd="0" presId="urn:microsoft.com/office/officeart/2018/2/layout/IconVerticalSolidList"/>
    <dgm:cxn modelId="{AD0A0D54-0C7B-42E1-B0EE-CF2D5128030B}" type="presOf" srcId="{760133D9-3BC6-4E6C-BA99-CB11512A15C4}" destId="{055EFADA-3558-49E1-825B-C263D9F24093}" srcOrd="0" destOrd="0" presId="urn:microsoft.com/office/officeart/2018/2/layout/IconVerticalSolidList"/>
    <dgm:cxn modelId="{10FA2F84-66D6-4CDF-A8A8-A214F707986E}" srcId="{485BCEC0-8321-4AB9-9845-FA3BB16AEC0A}" destId="{760133D9-3BC6-4E6C-BA99-CB11512A15C4}" srcOrd="2" destOrd="0" parTransId="{E4253032-E276-474E-8A61-AF22C5D744F9}" sibTransId="{1F08FBDD-C0EA-4BA4-BF53-B91E6FE9061C}"/>
    <dgm:cxn modelId="{BB66B7DE-CEB1-443C-86B1-91DDCCC12C54}" srcId="{485BCEC0-8321-4AB9-9845-FA3BB16AEC0A}" destId="{A4B038DF-2DA6-4F88-9259-CFE31CDB8116}" srcOrd="1" destOrd="0" parTransId="{150B2915-B83E-4A13-8B08-753AAF8FE571}" sibTransId="{832A3364-62AF-4681-AEC8-2D1FB6AF8592}"/>
    <dgm:cxn modelId="{6847ADF1-4D6B-40B5-98C3-A57B29917B54}" type="presOf" srcId="{B0419BD2-C095-4FB7-91D5-123F33FFF45C}" destId="{A5ADB88F-FE96-4295-907A-EA0EED32B8C4}" srcOrd="0" destOrd="0" presId="urn:microsoft.com/office/officeart/2018/2/layout/IconVerticalSolidList"/>
    <dgm:cxn modelId="{AB6DD6C6-7FDC-47E5-BB30-201BAEBA8668}" type="presParOf" srcId="{2B025700-D675-4CEC-AAF2-CAB0A8FAD350}" destId="{956AAB33-9964-465A-BBE3-9B52845E90D2}" srcOrd="0" destOrd="0" presId="urn:microsoft.com/office/officeart/2018/2/layout/IconVerticalSolidList"/>
    <dgm:cxn modelId="{AC7A4E38-C900-421D-B535-CFE6BFCD8F48}" type="presParOf" srcId="{956AAB33-9964-465A-BBE3-9B52845E90D2}" destId="{963F1AF2-C910-44CE-9380-F80E51617A3A}" srcOrd="0" destOrd="0" presId="urn:microsoft.com/office/officeart/2018/2/layout/IconVerticalSolidList"/>
    <dgm:cxn modelId="{45B32756-FCAB-4159-A17E-06035B1D635B}" type="presParOf" srcId="{956AAB33-9964-465A-BBE3-9B52845E90D2}" destId="{2ACC025E-F5A9-4E75-BE95-10D722B50E83}" srcOrd="1" destOrd="0" presId="urn:microsoft.com/office/officeart/2018/2/layout/IconVerticalSolidList"/>
    <dgm:cxn modelId="{4C756BF4-3F65-43D5-9581-3B0745EE5C5E}" type="presParOf" srcId="{956AAB33-9964-465A-BBE3-9B52845E90D2}" destId="{4C39B6A7-AAAF-48C0-AA58-FAAC93634F89}" srcOrd="2" destOrd="0" presId="urn:microsoft.com/office/officeart/2018/2/layout/IconVerticalSolidList"/>
    <dgm:cxn modelId="{555FA7AF-2C80-40A6-8135-C4FF06FED24F}" type="presParOf" srcId="{956AAB33-9964-465A-BBE3-9B52845E90D2}" destId="{A5ADB88F-FE96-4295-907A-EA0EED32B8C4}" srcOrd="3" destOrd="0" presId="urn:microsoft.com/office/officeart/2018/2/layout/IconVerticalSolidList"/>
    <dgm:cxn modelId="{8B144340-A48B-43EB-A3D8-1A623EC17746}" type="presParOf" srcId="{2B025700-D675-4CEC-AAF2-CAB0A8FAD350}" destId="{84089422-5BF6-4E2C-B086-7F87AA537BA9}" srcOrd="1" destOrd="0" presId="urn:microsoft.com/office/officeart/2018/2/layout/IconVerticalSolidList"/>
    <dgm:cxn modelId="{73C9BF8F-095C-4719-9DA4-F61222E1C8C2}" type="presParOf" srcId="{2B025700-D675-4CEC-AAF2-CAB0A8FAD350}" destId="{AC0299B5-C2DF-45CB-A9B7-B8C72E590412}" srcOrd="2" destOrd="0" presId="urn:microsoft.com/office/officeart/2018/2/layout/IconVerticalSolidList"/>
    <dgm:cxn modelId="{E7CA5D7D-7772-43C3-BFB2-CD5716209031}" type="presParOf" srcId="{AC0299B5-C2DF-45CB-A9B7-B8C72E590412}" destId="{E68BDC59-53FF-4C60-BE24-7E8FDC22954A}" srcOrd="0" destOrd="0" presId="urn:microsoft.com/office/officeart/2018/2/layout/IconVerticalSolidList"/>
    <dgm:cxn modelId="{4A963465-B55B-45F1-BFBC-087F4074981F}" type="presParOf" srcId="{AC0299B5-C2DF-45CB-A9B7-B8C72E590412}" destId="{23C05DB3-6E60-491F-B038-330B29312EE1}" srcOrd="1" destOrd="0" presId="urn:microsoft.com/office/officeart/2018/2/layout/IconVerticalSolidList"/>
    <dgm:cxn modelId="{69EC4AB9-3DAC-4E92-948C-D53072A77E84}" type="presParOf" srcId="{AC0299B5-C2DF-45CB-A9B7-B8C72E590412}" destId="{94A02BC0-4462-4A68-8F17-21EBAB52C216}" srcOrd="2" destOrd="0" presId="urn:microsoft.com/office/officeart/2018/2/layout/IconVerticalSolidList"/>
    <dgm:cxn modelId="{5EC9FB7B-204E-42A6-A2C3-F0DE2A1F5E3E}" type="presParOf" srcId="{AC0299B5-C2DF-45CB-A9B7-B8C72E590412}" destId="{01F923C4-2A26-4F12-8D4D-ED34841BE5CE}" srcOrd="3" destOrd="0" presId="urn:microsoft.com/office/officeart/2018/2/layout/IconVerticalSolidList"/>
    <dgm:cxn modelId="{AC379819-25D0-4F3F-B343-33DCFF936EC0}" type="presParOf" srcId="{2B025700-D675-4CEC-AAF2-CAB0A8FAD350}" destId="{3794398A-B596-4544-8929-9BF05BE295F4}" srcOrd="3" destOrd="0" presId="urn:microsoft.com/office/officeart/2018/2/layout/IconVerticalSolidList"/>
    <dgm:cxn modelId="{360A4E6B-AF5E-4DD7-A233-24055185E0DE}" type="presParOf" srcId="{2B025700-D675-4CEC-AAF2-CAB0A8FAD350}" destId="{09FA71B2-B2A5-46E4-BFA2-2EB9643078C0}" srcOrd="4" destOrd="0" presId="urn:microsoft.com/office/officeart/2018/2/layout/IconVerticalSolidList"/>
    <dgm:cxn modelId="{6669A12A-9CC7-4861-A497-72942C9B0C24}" type="presParOf" srcId="{09FA71B2-B2A5-46E4-BFA2-2EB9643078C0}" destId="{C15DEA37-022F-45B5-BC5A-FC75D0A81778}" srcOrd="0" destOrd="0" presId="urn:microsoft.com/office/officeart/2018/2/layout/IconVerticalSolidList"/>
    <dgm:cxn modelId="{E6EB5733-9379-4C90-8846-DA61DF9BC5CD}" type="presParOf" srcId="{09FA71B2-B2A5-46E4-BFA2-2EB9643078C0}" destId="{AC0E387B-8442-4A26-80A2-51ADF76999C4}" srcOrd="1" destOrd="0" presId="urn:microsoft.com/office/officeart/2018/2/layout/IconVerticalSolidList"/>
    <dgm:cxn modelId="{860F3C6D-DF6D-420E-86A6-83C557071DD6}" type="presParOf" srcId="{09FA71B2-B2A5-46E4-BFA2-2EB9643078C0}" destId="{7F10BB03-F326-4CA9-9757-17DFBCD4415B}" srcOrd="2" destOrd="0" presId="urn:microsoft.com/office/officeart/2018/2/layout/IconVerticalSolidList"/>
    <dgm:cxn modelId="{B241638F-C589-4292-B8C6-3C90F89856E6}" type="presParOf" srcId="{09FA71B2-B2A5-46E4-BFA2-2EB9643078C0}" destId="{055EFADA-3558-49E1-825B-C263D9F2409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C9DFDC-44E4-4655-A7BA-F6BFA6D4F3AA}"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EBDB4EFD-F901-4B37-A5ED-7D972547682F}">
      <dgm:prSet/>
      <dgm:spPr/>
      <dgm:t>
        <a:bodyPr/>
        <a:lstStyle/>
        <a:p>
          <a:r>
            <a:rPr lang="en-GB" dirty="0"/>
            <a:t>Behavioural  components include adhering to treatment regimes, attending appointments;.</a:t>
          </a:r>
          <a:endParaRPr lang="en-US" dirty="0"/>
        </a:p>
      </dgm:t>
    </dgm:pt>
    <dgm:pt modelId="{05A9EEA6-252B-451B-B823-7F599AC2636F}" type="parTrans" cxnId="{D97BA0F7-AD96-4D13-BA6D-9E99822DE40B}">
      <dgm:prSet/>
      <dgm:spPr/>
      <dgm:t>
        <a:bodyPr/>
        <a:lstStyle/>
        <a:p>
          <a:endParaRPr lang="en-US"/>
        </a:p>
      </dgm:t>
    </dgm:pt>
    <dgm:pt modelId="{1C2610CD-2312-4848-85E6-988C4E72E34B}" type="sibTrans" cxnId="{D97BA0F7-AD96-4D13-BA6D-9E99822DE40B}">
      <dgm:prSet/>
      <dgm:spPr/>
      <dgm:t>
        <a:bodyPr/>
        <a:lstStyle/>
        <a:p>
          <a:endParaRPr lang="en-US"/>
        </a:p>
      </dgm:t>
    </dgm:pt>
    <dgm:pt modelId="{C631F082-922C-47E7-B97F-A1BBBAE003CC}">
      <dgm:prSet/>
      <dgm:spPr/>
      <dgm:t>
        <a:bodyPr/>
        <a:lstStyle/>
        <a:p>
          <a:r>
            <a:rPr lang="en-GB" dirty="0"/>
            <a:t>Cognitive conceptualisations relate to expectations, believability in treatments</a:t>
          </a:r>
          <a:endParaRPr lang="en-US" dirty="0"/>
        </a:p>
      </dgm:t>
    </dgm:pt>
    <dgm:pt modelId="{9F2C8E59-97D1-450F-BBF9-153998FA8C4F}" type="parTrans" cxnId="{CA331B92-5B8C-4C28-84BF-9C2D931C9918}">
      <dgm:prSet/>
      <dgm:spPr/>
      <dgm:t>
        <a:bodyPr/>
        <a:lstStyle/>
        <a:p>
          <a:endParaRPr lang="en-US"/>
        </a:p>
      </dgm:t>
    </dgm:pt>
    <dgm:pt modelId="{F1422B52-19C0-4588-982D-0FA701B1CA60}" type="sibTrans" cxnId="{CA331B92-5B8C-4C28-84BF-9C2D931C9918}">
      <dgm:prSet/>
      <dgm:spPr/>
      <dgm:t>
        <a:bodyPr/>
        <a:lstStyle/>
        <a:p>
          <a:endParaRPr lang="en-US"/>
        </a:p>
      </dgm:t>
    </dgm:pt>
    <dgm:pt modelId="{41A1F234-AB27-4746-AE5F-521BA6EFDC46}">
      <dgm:prSet/>
      <dgm:spPr/>
      <dgm:t>
        <a:bodyPr/>
        <a:lstStyle/>
        <a:p>
          <a:r>
            <a:rPr lang="en-GB" dirty="0"/>
            <a:t>Affective aspects of emotional involvement and  trust</a:t>
          </a:r>
          <a:endParaRPr lang="en-US" dirty="0"/>
        </a:p>
      </dgm:t>
    </dgm:pt>
    <dgm:pt modelId="{F3BA85FF-2244-4981-9E23-75572EAD39FB}" type="parTrans" cxnId="{F3F8ABAF-58A1-481E-B73A-0470579BCDFB}">
      <dgm:prSet/>
      <dgm:spPr/>
      <dgm:t>
        <a:bodyPr/>
        <a:lstStyle/>
        <a:p>
          <a:endParaRPr lang="en-US"/>
        </a:p>
      </dgm:t>
    </dgm:pt>
    <dgm:pt modelId="{E3F1B68D-C8F0-444A-9C46-A267C37E321A}" type="sibTrans" cxnId="{F3F8ABAF-58A1-481E-B73A-0470579BCDFB}">
      <dgm:prSet/>
      <dgm:spPr/>
      <dgm:t>
        <a:bodyPr/>
        <a:lstStyle/>
        <a:p>
          <a:endParaRPr lang="en-US"/>
        </a:p>
      </dgm:t>
    </dgm:pt>
    <dgm:pt modelId="{4583AC69-B39F-4F4B-B8B5-F5B0B912C0CD}" type="pres">
      <dgm:prSet presAssocID="{44C9DFDC-44E4-4655-A7BA-F6BFA6D4F3AA}" presName="hierChild1" presStyleCnt="0">
        <dgm:presLayoutVars>
          <dgm:chPref val="1"/>
          <dgm:dir/>
          <dgm:animOne val="branch"/>
          <dgm:animLvl val="lvl"/>
          <dgm:resizeHandles/>
        </dgm:presLayoutVars>
      </dgm:prSet>
      <dgm:spPr/>
    </dgm:pt>
    <dgm:pt modelId="{8E4B4EE8-36BE-44D4-86A7-DC05CE70F64F}" type="pres">
      <dgm:prSet presAssocID="{EBDB4EFD-F901-4B37-A5ED-7D972547682F}" presName="hierRoot1" presStyleCnt="0"/>
      <dgm:spPr/>
    </dgm:pt>
    <dgm:pt modelId="{4F4024DE-BD47-4C7E-B09F-8DF28B22E9EB}" type="pres">
      <dgm:prSet presAssocID="{EBDB4EFD-F901-4B37-A5ED-7D972547682F}" presName="composite" presStyleCnt="0"/>
      <dgm:spPr/>
    </dgm:pt>
    <dgm:pt modelId="{7F4D07FD-416E-49C9-BB6F-15D711010A45}" type="pres">
      <dgm:prSet presAssocID="{EBDB4EFD-F901-4B37-A5ED-7D972547682F}" presName="background" presStyleLbl="node0" presStyleIdx="0" presStyleCnt="3"/>
      <dgm:spPr/>
    </dgm:pt>
    <dgm:pt modelId="{616F6D6E-1754-4BE0-AD6F-A42A19E52469}" type="pres">
      <dgm:prSet presAssocID="{EBDB4EFD-F901-4B37-A5ED-7D972547682F}" presName="text" presStyleLbl="fgAcc0" presStyleIdx="0" presStyleCnt="3">
        <dgm:presLayoutVars>
          <dgm:chPref val="3"/>
        </dgm:presLayoutVars>
      </dgm:prSet>
      <dgm:spPr/>
    </dgm:pt>
    <dgm:pt modelId="{59DB8529-6637-4A88-9399-3826A35BB89A}" type="pres">
      <dgm:prSet presAssocID="{EBDB4EFD-F901-4B37-A5ED-7D972547682F}" presName="hierChild2" presStyleCnt="0"/>
      <dgm:spPr/>
    </dgm:pt>
    <dgm:pt modelId="{602610D2-C962-4CA7-97E4-7360C7964A45}" type="pres">
      <dgm:prSet presAssocID="{C631F082-922C-47E7-B97F-A1BBBAE003CC}" presName="hierRoot1" presStyleCnt="0"/>
      <dgm:spPr/>
    </dgm:pt>
    <dgm:pt modelId="{01437BE5-ED38-4773-B8F2-FB03323F3F7F}" type="pres">
      <dgm:prSet presAssocID="{C631F082-922C-47E7-B97F-A1BBBAE003CC}" presName="composite" presStyleCnt="0"/>
      <dgm:spPr/>
    </dgm:pt>
    <dgm:pt modelId="{670FC850-6B58-40E2-966A-FC484DDB6D73}" type="pres">
      <dgm:prSet presAssocID="{C631F082-922C-47E7-B97F-A1BBBAE003CC}" presName="background" presStyleLbl="node0" presStyleIdx="1" presStyleCnt="3"/>
      <dgm:spPr/>
    </dgm:pt>
    <dgm:pt modelId="{882F3BDF-19AD-44E2-9BE8-1770A2ED87EA}" type="pres">
      <dgm:prSet presAssocID="{C631F082-922C-47E7-B97F-A1BBBAE003CC}" presName="text" presStyleLbl="fgAcc0" presStyleIdx="1" presStyleCnt="3">
        <dgm:presLayoutVars>
          <dgm:chPref val="3"/>
        </dgm:presLayoutVars>
      </dgm:prSet>
      <dgm:spPr/>
    </dgm:pt>
    <dgm:pt modelId="{B6DB7678-2E6B-4CDA-B109-F5DAB16D562C}" type="pres">
      <dgm:prSet presAssocID="{C631F082-922C-47E7-B97F-A1BBBAE003CC}" presName="hierChild2" presStyleCnt="0"/>
      <dgm:spPr/>
    </dgm:pt>
    <dgm:pt modelId="{9EB84982-1391-4C22-919D-AF5A902ED243}" type="pres">
      <dgm:prSet presAssocID="{41A1F234-AB27-4746-AE5F-521BA6EFDC46}" presName="hierRoot1" presStyleCnt="0"/>
      <dgm:spPr/>
    </dgm:pt>
    <dgm:pt modelId="{5664084E-DE1B-4B95-9631-036D63B3222F}" type="pres">
      <dgm:prSet presAssocID="{41A1F234-AB27-4746-AE5F-521BA6EFDC46}" presName="composite" presStyleCnt="0"/>
      <dgm:spPr/>
    </dgm:pt>
    <dgm:pt modelId="{89371E0B-5A20-410C-9818-96F9FCECFC45}" type="pres">
      <dgm:prSet presAssocID="{41A1F234-AB27-4746-AE5F-521BA6EFDC46}" presName="background" presStyleLbl="node0" presStyleIdx="2" presStyleCnt="3"/>
      <dgm:spPr/>
    </dgm:pt>
    <dgm:pt modelId="{6FEBA267-EEB9-4036-8013-73F09672E00C}" type="pres">
      <dgm:prSet presAssocID="{41A1F234-AB27-4746-AE5F-521BA6EFDC46}" presName="text" presStyleLbl="fgAcc0" presStyleIdx="2" presStyleCnt="3">
        <dgm:presLayoutVars>
          <dgm:chPref val="3"/>
        </dgm:presLayoutVars>
      </dgm:prSet>
      <dgm:spPr/>
    </dgm:pt>
    <dgm:pt modelId="{82D2B076-3BC8-4BA8-AC33-3142D17873CF}" type="pres">
      <dgm:prSet presAssocID="{41A1F234-AB27-4746-AE5F-521BA6EFDC46}" presName="hierChild2" presStyleCnt="0"/>
      <dgm:spPr/>
    </dgm:pt>
  </dgm:ptLst>
  <dgm:cxnLst>
    <dgm:cxn modelId="{2FB56A17-2243-43B6-A590-BA43DB98335B}" type="presOf" srcId="{44C9DFDC-44E4-4655-A7BA-F6BFA6D4F3AA}" destId="{4583AC69-B39F-4F4B-B8B5-F5B0B912C0CD}" srcOrd="0" destOrd="0" presId="urn:microsoft.com/office/officeart/2005/8/layout/hierarchy1"/>
    <dgm:cxn modelId="{CA331B92-5B8C-4C28-84BF-9C2D931C9918}" srcId="{44C9DFDC-44E4-4655-A7BA-F6BFA6D4F3AA}" destId="{C631F082-922C-47E7-B97F-A1BBBAE003CC}" srcOrd="1" destOrd="0" parTransId="{9F2C8E59-97D1-450F-BBF9-153998FA8C4F}" sibTransId="{F1422B52-19C0-4588-982D-0FA701B1CA60}"/>
    <dgm:cxn modelId="{F3F8ABAF-58A1-481E-B73A-0470579BCDFB}" srcId="{44C9DFDC-44E4-4655-A7BA-F6BFA6D4F3AA}" destId="{41A1F234-AB27-4746-AE5F-521BA6EFDC46}" srcOrd="2" destOrd="0" parTransId="{F3BA85FF-2244-4981-9E23-75572EAD39FB}" sibTransId="{E3F1B68D-C8F0-444A-9C46-A267C37E321A}"/>
    <dgm:cxn modelId="{BCB50AB3-8EBA-4AAB-AC42-32186BF64895}" type="presOf" srcId="{41A1F234-AB27-4746-AE5F-521BA6EFDC46}" destId="{6FEBA267-EEB9-4036-8013-73F09672E00C}" srcOrd="0" destOrd="0" presId="urn:microsoft.com/office/officeart/2005/8/layout/hierarchy1"/>
    <dgm:cxn modelId="{A6C32AB9-C2F3-4198-BBC3-47DAD180E531}" type="presOf" srcId="{EBDB4EFD-F901-4B37-A5ED-7D972547682F}" destId="{616F6D6E-1754-4BE0-AD6F-A42A19E52469}" srcOrd="0" destOrd="0" presId="urn:microsoft.com/office/officeart/2005/8/layout/hierarchy1"/>
    <dgm:cxn modelId="{475341E7-ABA4-4E55-8A0C-C2AAC4DD088F}" type="presOf" srcId="{C631F082-922C-47E7-B97F-A1BBBAE003CC}" destId="{882F3BDF-19AD-44E2-9BE8-1770A2ED87EA}" srcOrd="0" destOrd="0" presId="urn:microsoft.com/office/officeart/2005/8/layout/hierarchy1"/>
    <dgm:cxn modelId="{D97BA0F7-AD96-4D13-BA6D-9E99822DE40B}" srcId="{44C9DFDC-44E4-4655-A7BA-F6BFA6D4F3AA}" destId="{EBDB4EFD-F901-4B37-A5ED-7D972547682F}" srcOrd="0" destOrd="0" parTransId="{05A9EEA6-252B-451B-B823-7F599AC2636F}" sibTransId="{1C2610CD-2312-4848-85E6-988C4E72E34B}"/>
    <dgm:cxn modelId="{05F4FD8A-7EA5-4620-8878-A5C5048B1DDD}" type="presParOf" srcId="{4583AC69-B39F-4F4B-B8B5-F5B0B912C0CD}" destId="{8E4B4EE8-36BE-44D4-86A7-DC05CE70F64F}" srcOrd="0" destOrd="0" presId="urn:microsoft.com/office/officeart/2005/8/layout/hierarchy1"/>
    <dgm:cxn modelId="{3ABEB41A-F69D-4A87-ACB0-728BB68488EA}" type="presParOf" srcId="{8E4B4EE8-36BE-44D4-86A7-DC05CE70F64F}" destId="{4F4024DE-BD47-4C7E-B09F-8DF28B22E9EB}" srcOrd="0" destOrd="0" presId="urn:microsoft.com/office/officeart/2005/8/layout/hierarchy1"/>
    <dgm:cxn modelId="{8A61AFEC-2B4D-4E13-839E-62C078747549}" type="presParOf" srcId="{4F4024DE-BD47-4C7E-B09F-8DF28B22E9EB}" destId="{7F4D07FD-416E-49C9-BB6F-15D711010A45}" srcOrd="0" destOrd="0" presId="urn:microsoft.com/office/officeart/2005/8/layout/hierarchy1"/>
    <dgm:cxn modelId="{5377F524-99E9-4090-ACA9-E453D61141E8}" type="presParOf" srcId="{4F4024DE-BD47-4C7E-B09F-8DF28B22E9EB}" destId="{616F6D6E-1754-4BE0-AD6F-A42A19E52469}" srcOrd="1" destOrd="0" presId="urn:microsoft.com/office/officeart/2005/8/layout/hierarchy1"/>
    <dgm:cxn modelId="{A429456D-73CB-4187-8DA9-975C3C1B37FA}" type="presParOf" srcId="{8E4B4EE8-36BE-44D4-86A7-DC05CE70F64F}" destId="{59DB8529-6637-4A88-9399-3826A35BB89A}" srcOrd="1" destOrd="0" presId="urn:microsoft.com/office/officeart/2005/8/layout/hierarchy1"/>
    <dgm:cxn modelId="{C8C2AF47-E258-46B4-A3A7-9B09A6D4B0C5}" type="presParOf" srcId="{4583AC69-B39F-4F4B-B8B5-F5B0B912C0CD}" destId="{602610D2-C962-4CA7-97E4-7360C7964A45}" srcOrd="1" destOrd="0" presId="urn:microsoft.com/office/officeart/2005/8/layout/hierarchy1"/>
    <dgm:cxn modelId="{093BF5E4-4776-4A4C-8208-C370679C9897}" type="presParOf" srcId="{602610D2-C962-4CA7-97E4-7360C7964A45}" destId="{01437BE5-ED38-4773-B8F2-FB03323F3F7F}" srcOrd="0" destOrd="0" presId="urn:microsoft.com/office/officeart/2005/8/layout/hierarchy1"/>
    <dgm:cxn modelId="{72C6A506-60ED-4CF6-9278-6411FF08F353}" type="presParOf" srcId="{01437BE5-ED38-4773-B8F2-FB03323F3F7F}" destId="{670FC850-6B58-40E2-966A-FC484DDB6D73}" srcOrd="0" destOrd="0" presId="urn:microsoft.com/office/officeart/2005/8/layout/hierarchy1"/>
    <dgm:cxn modelId="{74D74AF9-59C8-4B7E-BA19-BB06777746F4}" type="presParOf" srcId="{01437BE5-ED38-4773-B8F2-FB03323F3F7F}" destId="{882F3BDF-19AD-44E2-9BE8-1770A2ED87EA}" srcOrd="1" destOrd="0" presId="urn:microsoft.com/office/officeart/2005/8/layout/hierarchy1"/>
    <dgm:cxn modelId="{2C9CEC5F-7B8D-4BEB-B807-540107C4C7CF}" type="presParOf" srcId="{602610D2-C962-4CA7-97E4-7360C7964A45}" destId="{B6DB7678-2E6B-4CDA-B109-F5DAB16D562C}" srcOrd="1" destOrd="0" presId="urn:microsoft.com/office/officeart/2005/8/layout/hierarchy1"/>
    <dgm:cxn modelId="{A25EE8DA-F629-41B6-9663-F42668E24079}" type="presParOf" srcId="{4583AC69-B39F-4F4B-B8B5-F5B0B912C0CD}" destId="{9EB84982-1391-4C22-919D-AF5A902ED243}" srcOrd="2" destOrd="0" presId="urn:microsoft.com/office/officeart/2005/8/layout/hierarchy1"/>
    <dgm:cxn modelId="{5CB09EBE-E539-418F-AA87-9BA082EB9449}" type="presParOf" srcId="{9EB84982-1391-4C22-919D-AF5A902ED243}" destId="{5664084E-DE1B-4B95-9631-036D63B3222F}" srcOrd="0" destOrd="0" presId="urn:microsoft.com/office/officeart/2005/8/layout/hierarchy1"/>
    <dgm:cxn modelId="{A6FFBC99-3F57-47A4-948E-A6D3E4232ACA}" type="presParOf" srcId="{5664084E-DE1B-4B95-9631-036D63B3222F}" destId="{89371E0B-5A20-410C-9818-96F9FCECFC45}" srcOrd="0" destOrd="0" presId="urn:microsoft.com/office/officeart/2005/8/layout/hierarchy1"/>
    <dgm:cxn modelId="{0230A8BF-448A-43FC-8AFF-AFF7A6CF7D60}" type="presParOf" srcId="{5664084E-DE1B-4B95-9631-036D63B3222F}" destId="{6FEBA267-EEB9-4036-8013-73F09672E00C}" srcOrd="1" destOrd="0" presId="urn:microsoft.com/office/officeart/2005/8/layout/hierarchy1"/>
    <dgm:cxn modelId="{42575921-9931-436A-AA88-FBC92B7B4AA7}" type="presParOf" srcId="{9EB84982-1391-4C22-919D-AF5A902ED243}" destId="{82D2B076-3BC8-4BA8-AC33-3142D17873C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A48DB9-A64E-4108-AC77-C118CE89F55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E1C5BF3-E85A-419F-8E07-6831679AA446}">
      <dgm:prSet/>
      <dgm:spPr/>
      <dgm:t>
        <a:bodyPr/>
        <a:lstStyle/>
        <a:p>
          <a:r>
            <a:rPr lang="en-GB"/>
            <a:t>Co-production of services is much more than consulting people; they have an equal part in service conception, design, steering and management.</a:t>
          </a:r>
          <a:endParaRPr lang="en-US"/>
        </a:p>
      </dgm:t>
    </dgm:pt>
    <dgm:pt modelId="{C188C4C3-A6C1-44BD-BC71-228AF2AF835C}" type="parTrans" cxnId="{05B4C6CA-45A5-49F7-9AB6-8E9C5948054C}">
      <dgm:prSet/>
      <dgm:spPr/>
      <dgm:t>
        <a:bodyPr/>
        <a:lstStyle/>
        <a:p>
          <a:endParaRPr lang="en-US"/>
        </a:p>
      </dgm:t>
    </dgm:pt>
    <dgm:pt modelId="{54F42FB7-684F-4411-AF32-D86B64639CC9}" type="sibTrans" cxnId="{05B4C6CA-45A5-49F7-9AB6-8E9C5948054C}">
      <dgm:prSet/>
      <dgm:spPr/>
      <dgm:t>
        <a:bodyPr/>
        <a:lstStyle/>
        <a:p>
          <a:endParaRPr lang="en-US"/>
        </a:p>
      </dgm:t>
    </dgm:pt>
    <dgm:pt modelId="{F632601D-B666-4752-82F2-331F2BA8486F}">
      <dgm:prSet/>
      <dgm:spPr/>
      <dgm:t>
        <a:bodyPr/>
        <a:lstStyle/>
        <a:p>
          <a:r>
            <a:rPr lang="en-GB"/>
            <a:t>Capturing the voice of people and communities who access health and care </a:t>
          </a:r>
          <a:endParaRPr lang="en-US"/>
        </a:p>
      </dgm:t>
    </dgm:pt>
    <dgm:pt modelId="{8ADC2CE2-2D30-4BF8-AAE7-376D252451E4}" type="parTrans" cxnId="{3A46DBEC-09D6-4452-86F6-2DCEAAED6AFB}">
      <dgm:prSet/>
      <dgm:spPr/>
      <dgm:t>
        <a:bodyPr/>
        <a:lstStyle/>
        <a:p>
          <a:endParaRPr lang="en-US"/>
        </a:p>
      </dgm:t>
    </dgm:pt>
    <dgm:pt modelId="{495E6041-EE20-44AD-8016-2B796281B856}" type="sibTrans" cxnId="{3A46DBEC-09D6-4452-86F6-2DCEAAED6AFB}">
      <dgm:prSet/>
      <dgm:spPr/>
      <dgm:t>
        <a:bodyPr/>
        <a:lstStyle/>
        <a:p>
          <a:endParaRPr lang="en-US"/>
        </a:p>
      </dgm:t>
    </dgm:pt>
    <dgm:pt modelId="{AFF0AA8B-3CC1-4819-9EA6-2150BE9F606F}">
      <dgm:prSet/>
      <dgm:spPr/>
      <dgm:t>
        <a:bodyPr/>
        <a:lstStyle/>
        <a:p>
          <a:r>
            <a:rPr lang="en-GB"/>
            <a:t>diversity -including underrepresented communities</a:t>
          </a:r>
          <a:endParaRPr lang="en-US"/>
        </a:p>
      </dgm:t>
    </dgm:pt>
    <dgm:pt modelId="{2140DFE7-AC42-435D-A0DF-E506BC903376}" type="parTrans" cxnId="{B207D79D-5845-48BB-BB56-06CD7C18F0AB}">
      <dgm:prSet/>
      <dgm:spPr/>
      <dgm:t>
        <a:bodyPr/>
        <a:lstStyle/>
        <a:p>
          <a:endParaRPr lang="en-US"/>
        </a:p>
      </dgm:t>
    </dgm:pt>
    <dgm:pt modelId="{4559E4FF-FFB8-4774-AED9-6DBC16E346E9}" type="sibTrans" cxnId="{B207D79D-5845-48BB-BB56-06CD7C18F0AB}">
      <dgm:prSet/>
      <dgm:spPr/>
      <dgm:t>
        <a:bodyPr/>
        <a:lstStyle/>
        <a:p>
          <a:endParaRPr lang="en-US"/>
        </a:p>
      </dgm:t>
    </dgm:pt>
    <dgm:pt modelId="{045B6636-D478-40FC-94ED-F9AC79BBEAE4}">
      <dgm:prSet/>
      <dgm:spPr/>
      <dgm:t>
        <a:bodyPr/>
        <a:lstStyle/>
        <a:p>
          <a:r>
            <a:rPr lang="en-GB"/>
            <a:t>strategy development ensured co-planning and co-design, the implementation of this work will require co-implementation and co-evaluation between people</a:t>
          </a:r>
          <a:endParaRPr lang="en-US"/>
        </a:p>
      </dgm:t>
    </dgm:pt>
    <dgm:pt modelId="{FF6640C9-8FCC-4BB9-930B-CC839645E196}" type="parTrans" cxnId="{57B095CE-7C16-455B-BCFC-244BC3FAFA28}">
      <dgm:prSet/>
      <dgm:spPr/>
      <dgm:t>
        <a:bodyPr/>
        <a:lstStyle/>
        <a:p>
          <a:endParaRPr lang="en-US"/>
        </a:p>
      </dgm:t>
    </dgm:pt>
    <dgm:pt modelId="{55F2618B-BD8B-41C6-AF17-B1D0628EF160}" type="sibTrans" cxnId="{57B095CE-7C16-455B-BCFC-244BC3FAFA28}">
      <dgm:prSet/>
      <dgm:spPr/>
      <dgm:t>
        <a:bodyPr/>
        <a:lstStyle/>
        <a:p>
          <a:endParaRPr lang="en-US"/>
        </a:p>
      </dgm:t>
    </dgm:pt>
    <dgm:pt modelId="{A2276F47-458A-4249-8DE1-5BBFCEC236E4}" type="pres">
      <dgm:prSet presAssocID="{C2A48DB9-A64E-4108-AC77-C118CE89F55B}" presName="vert0" presStyleCnt="0">
        <dgm:presLayoutVars>
          <dgm:dir/>
          <dgm:animOne val="branch"/>
          <dgm:animLvl val="lvl"/>
        </dgm:presLayoutVars>
      </dgm:prSet>
      <dgm:spPr/>
    </dgm:pt>
    <dgm:pt modelId="{03AE51E2-4717-4BF1-804B-39E94492D140}" type="pres">
      <dgm:prSet presAssocID="{BE1C5BF3-E85A-419F-8E07-6831679AA446}" presName="thickLine" presStyleLbl="alignNode1" presStyleIdx="0" presStyleCnt="4"/>
      <dgm:spPr/>
    </dgm:pt>
    <dgm:pt modelId="{E7F9F9FA-4CB8-4ACE-8483-1170B42DBCF0}" type="pres">
      <dgm:prSet presAssocID="{BE1C5BF3-E85A-419F-8E07-6831679AA446}" presName="horz1" presStyleCnt="0"/>
      <dgm:spPr/>
    </dgm:pt>
    <dgm:pt modelId="{6A9EA6E3-A601-4A59-8B25-A098576B6C48}" type="pres">
      <dgm:prSet presAssocID="{BE1C5BF3-E85A-419F-8E07-6831679AA446}" presName="tx1" presStyleLbl="revTx" presStyleIdx="0" presStyleCnt="4"/>
      <dgm:spPr/>
    </dgm:pt>
    <dgm:pt modelId="{E544191F-DD35-44F6-A880-56AD7128BF3D}" type="pres">
      <dgm:prSet presAssocID="{BE1C5BF3-E85A-419F-8E07-6831679AA446}" presName="vert1" presStyleCnt="0"/>
      <dgm:spPr/>
    </dgm:pt>
    <dgm:pt modelId="{4EBB47BD-EC86-4679-BE3F-2FDF535E6BC6}" type="pres">
      <dgm:prSet presAssocID="{F632601D-B666-4752-82F2-331F2BA8486F}" presName="thickLine" presStyleLbl="alignNode1" presStyleIdx="1" presStyleCnt="4"/>
      <dgm:spPr/>
    </dgm:pt>
    <dgm:pt modelId="{D695318D-443C-4517-9932-E8F94ACF8A72}" type="pres">
      <dgm:prSet presAssocID="{F632601D-B666-4752-82F2-331F2BA8486F}" presName="horz1" presStyleCnt="0"/>
      <dgm:spPr/>
    </dgm:pt>
    <dgm:pt modelId="{59B83AC6-B562-44E9-9688-17AA7BD15199}" type="pres">
      <dgm:prSet presAssocID="{F632601D-B666-4752-82F2-331F2BA8486F}" presName="tx1" presStyleLbl="revTx" presStyleIdx="1" presStyleCnt="4"/>
      <dgm:spPr/>
    </dgm:pt>
    <dgm:pt modelId="{39444DB8-B121-4608-ACAE-F35A1ED44E05}" type="pres">
      <dgm:prSet presAssocID="{F632601D-B666-4752-82F2-331F2BA8486F}" presName="vert1" presStyleCnt="0"/>
      <dgm:spPr/>
    </dgm:pt>
    <dgm:pt modelId="{811BFE68-73E3-4374-949A-AABDC7F1F37E}" type="pres">
      <dgm:prSet presAssocID="{AFF0AA8B-3CC1-4819-9EA6-2150BE9F606F}" presName="thickLine" presStyleLbl="alignNode1" presStyleIdx="2" presStyleCnt="4"/>
      <dgm:spPr/>
    </dgm:pt>
    <dgm:pt modelId="{C18A6AC7-A9EF-4692-8AE2-DF0B8A477F1B}" type="pres">
      <dgm:prSet presAssocID="{AFF0AA8B-3CC1-4819-9EA6-2150BE9F606F}" presName="horz1" presStyleCnt="0"/>
      <dgm:spPr/>
    </dgm:pt>
    <dgm:pt modelId="{611D04AF-4469-4EDD-943E-5769D6264CAC}" type="pres">
      <dgm:prSet presAssocID="{AFF0AA8B-3CC1-4819-9EA6-2150BE9F606F}" presName="tx1" presStyleLbl="revTx" presStyleIdx="2" presStyleCnt="4"/>
      <dgm:spPr/>
    </dgm:pt>
    <dgm:pt modelId="{76B12231-CD17-461E-B08A-DB7EBD4B3E55}" type="pres">
      <dgm:prSet presAssocID="{AFF0AA8B-3CC1-4819-9EA6-2150BE9F606F}" presName="vert1" presStyleCnt="0"/>
      <dgm:spPr/>
    </dgm:pt>
    <dgm:pt modelId="{2C903AE4-C990-4F03-A828-D3C5B7C26654}" type="pres">
      <dgm:prSet presAssocID="{045B6636-D478-40FC-94ED-F9AC79BBEAE4}" presName="thickLine" presStyleLbl="alignNode1" presStyleIdx="3" presStyleCnt="4"/>
      <dgm:spPr/>
    </dgm:pt>
    <dgm:pt modelId="{CFFEB8F3-0D34-4568-ABF8-19CA11FBA3D5}" type="pres">
      <dgm:prSet presAssocID="{045B6636-D478-40FC-94ED-F9AC79BBEAE4}" presName="horz1" presStyleCnt="0"/>
      <dgm:spPr/>
    </dgm:pt>
    <dgm:pt modelId="{7F991F1F-3A47-4680-8CF8-AD4DC37B6889}" type="pres">
      <dgm:prSet presAssocID="{045B6636-D478-40FC-94ED-F9AC79BBEAE4}" presName="tx1" presStyleLbl="revTx" presStyleIdx="3" presStyleCnt="4"/>
      <dgm:spPr/>
    </dgm:pt>
    <dgm:pt modelId="{00E8B676-C8CD-4C6F-9C30-5FA7348B28BB}" type="pres">
      <dgm:prSet presAssocID="{045B6636-D478-40FC-94ED-F9AC79BBEAE4}" presName="vert1" presStyleCnt="0"/>
      <dgm:spPr/>
    </dgm:pt>
  </dgm:ptLst>
  <dgm:cxnLst>
    <dgm:cxn modelId="{8F0B630E-7806-45B4-9D5C-E7094A47511B}" type="presOf" srcId="{045B6636-D478-40FC-94ED-F9AC79BBEAE4}" destId="{7F991F1F-3A47-4680-8CF8-AD4DC37B6889}" srcOrd="0" destOrd="0" presId="urn:microsoft.com/office/officeart/2008/layout/LinedList"/>
    <dgm:cxn modelId="{7ED5CA3C-83A7-41AB-BA8A-4120F814E946}" type="presOf" srcId="{F632601D-B666-4752-82F2-331F2BA8486F}" destId="{59B83AC6-B562-44E9-9688-17AA7BD15199}" srcOrd="0" destOrd="0" presId="urn:microsoft.com/office/officeart/2008/layout/LinedList"/>
    <dgm:cxn modelId="{B207D79D-5845-48BB-BB56-06CD7C18F0AB}" srcId="{C2A48DB9-A64E-4108-AC77-C118CE89F55B}" destId="{AFF0AA8B-3CC1-4819-9EA6-2150BE9F606F}" srcOrd="2" destOrd="0" parTransId="{2140DFE7-AC42-435D-A0DF-E506BC903376}" sibTransId="{4559E4FF-FFB8-4774-AED9-6DBC16E346E9}"/>
    <dgm:cxn modelId="{95B1C2B6-BA30-43CF-9CFF-0A67A1B7A869}" type="presOf" srcId="{BE1C5BF3-E85A-419F-8E07-6831679AA446}" destId="{6A9EA6E3-A601-4A59-8B25-A098576B6C48}" srcOrd="0" destOrd="0" presId="urn:microsoft.com/office/officeart/2008/layout/LinedList"/>
    <dgm:cxn modelId="{05B4C6CA-45A5-49F7-9AB6-8E9C5948054C}" srcId="{C2A48DB9-A64E-4108-AC77-C118CE89F55B}" destId="{BE1C5BF3-E85A-419F-8E07-6831679AA446}" srcOrd="0" destOrd="0" parTransId="{C188C4C3-A6C1-44BD-BC71-228AF2AF835C}" sibTransId="{54F42FB7-684F-4411-AF32-D86B64639CC9}"/>
    <dgm:cxn modelId="{57B095CE-7C16-455B-BCFC-244BC3FAFA28}" srcId="{C2A48DB9-A64E-4108-AC77-C118CE89F55B}" destId="{045B6636-D478-40FC-94ED-F9AC79BBEAE4}" srcOrd="3" destOrd="0" parTransId="{FF6640C9-8FCC-4BB9-930B-CC839645E196}" sibTransId="{55F2618B-BD8B-41C6-AF17-B1D0628EF160}"/>
    <dgm:cxn modelId="{CD3AB3D1-B926-41ED-AAC5-7C3FF26D75D0}" type="presOf" srcId="{AFF0AA8B-3CC1-4819-9EA6-2150BE9F606F}" destId="{611D04AF-4469-4EDD-943E-5769D6264CAC}" srcOrd="0" destOrd="0" presId="urn:microsoft.com/office/officeart/2008/layout/LinedList"/>
    <dgm:cxn modelId="{3A46DBEC-09D6-4452-86F6-2DCEAAED6AFB}" srcId="{C2A48DB9-A64E-4108-AC77-C118CE89F55B}" destId="{F632601D-B666-4752-82F2-331F2BA8486F}" srcOrd="1" destOrd="0" parTransId="{8ADC2CE2-2D30-4BF8-AAE7-376D252451E4}" sibTransId="{495E6041-EE20-44AD-8016-2B796281B856}"/>
    <dgm:cxn modelId="{B8050EEF-F826-4150-92E1-F92429182E53}" type="presOf" srcId="{C2A48DB9-A64E-4108-AC77-C118CE89F55B}" destId="{A2276F47-458A-4249-8DE1-5BBFCEC236E4}" srcOrd="0" destOrd="0" presId="urn:microsoft.com/office/officeart/2008/layout/LinedList"/>
    <dgm:cxn modelId="{CC21E3F2-C74B-4F41-8071-F789E6C76AD8}" type="presParOf" srcId="{A2276F47-458A-4249-8DE1-5BBFCEC236E4}" destId="{03AE51E2-4717-4BF1-804B-39E94492D140}" srcOrd="0" destOrd="0" presId="urn:microsoft.com/office/officeart/2008/layout/LinedList"/>
    <dgm:cxn modelId="{46EF5F02-F3F8-4A11-8A30-C84EFE899BD6}" type="presParOf" srcId="{A2276F47-458A-4249-8DE1-5BBFCEC236E4}" destId="{E7F9F9FA-4CB8-4ACE-8483-1170B42DBCF0}" srcOrd="1" destOrd="0" presId="urn:microsoft.com/office/officeart/2008/layout/LinedList"/>
    <dgm:cxn modelId="{C9D8650E-7E03-47CE-8181-7FAF2EAFDCBD}" type="presParOf" srcId="{E7F9F9FA-4CB8-4ACE-8483-1170B42DBCF0}" destId="{6A9EA6E3-A601-4A59-8B25-A098576B6C48}" srcOrd="0" destOrd="0" presId="urn:microsoft.com/office/officeart/2008/layout/LinedList"/>
    <dgm:cxn modelId="{6A5954E3-8BC3-4A25-ABE2-50DFCDA81CB8}" type="presParOf" srcId="{E7F9F9FA-4CB8-4ACE-8483-1170B42DBCF0}" destId="{E544191F-DD35-44F6-A880-56AD7128BF3D}" srcOrd="1" destOrd="0" presId="urn:microsoft.com/office/officeart/2008/layout/LinedList"/>
    <dgm:cxn modelId="{E22108F4-89A0-48D0-A0B1-7EA5446ACA9A}" type="presParOf" srcId="{A2276F47-458A-4249-8DE1-5BBFCEC236E4}" destId="{4EBB47BD-EC86-4679-BE3F-2FDF535E6BC6}" srcOrd="2" destOrd="0" presId="urn:microsoft.com/office/officeart/2008/layout/LinedList"/>
    <dgm:cxn modelId="{25AE2EB2-72B5-4EA3-925A-FB70D3A0656D}" type="presParOf" srcId="{A2276F47-458A-4249-8DE1-5BBFCEC236E4}" destId="{D695318D-443C-4517-9932-E8F94ACF8A72}" srcOrd="3" destOrd="0" presId="urn:microsoft.com/office/officeart/2008/layout/LinedList"/>
    <dgm:cxn modelId="{CD11FEA7-5E74-4248-ADD1-D328D2BD8D87}" type="presParOf" srcId="{D695318D-443C-4517-9932-E8F94ACF8A72}" destId="{59B83AC6-B562-44E9-9688-17AA7BD15199}" srcOrd="0" destOrd="0" presId="urn:microsoft.com/office/officeart/2008/layout/LinedList"/>
    <dgm:cxn modelId="{4FD1C330-00B2-4C66-9117-11E5969F4153}" type="presParOf" srcId="{D695318D-443C-4517-9932-E8F94ACF8A72}" destId="{39444DB8-B121-4608-ACAE-F35A1ED44E05}" srcOrd="1" destOrd="0" presId="urn:microsoft.com/office/officeart/2008/layout/LinedList"/>
    <dgm:cxn modelId="{9B9D94EA-0BC3-4469-B135-9B206F451B01}" type="presParOf" srcId="{A2276F47-458A-4249-8DE1-5BBFCEC236E4}" destId="{811BFE68-73E3-4374-949A-AABDC7F1F37E}" srcOrd="4" destOrd="0" presId="urn:microsoft.com/office/officeart/2008/layout/LinedList"/>
    <dgm:cxn modelId="{575C958B-BB19-43CF-9C10-DFE41675A47B}" type="presParOf" srcId="{A2276F47-458A-4249-8DE1-5BBFCEC236E4}" destId="{C18A6AC7-A9EF-4692-8AE2-DF0B8A477F1B}" srcOrd="5" destOrd="0" presId="urn:microsoft.com/office/officeart/2008/layout/LinedList"/>
    <dgm:cxn modelId="{C7673FFA-8597-4931-BB7F-2A208B0A7530}" type="presParOf" srcId="{C18A6AC7-A9EF-4692-8AE2-DF0B8A477F1B}" destId="{611D04AF-4469-4EDD-943E-5769D6264CAC}" srcOrd="0" destOrd="0" presId="urn:microsoft.com/office/officeart/2008/layout/LinedList"/>
    <dgm:cxn modelId="{722625F9-1D27-451B-96B9-BF1D5C8D106E}" type="presParOf" srcId="{C18A6AC7-A9EF-4692-8AE2-DF0B8A477F1B}" destId="{76B12231-CD17-461E-B08A-DB7EBD4B3E55}" srcOrd="1" destOrd="0" presId="urn:microsoft.com/office/officeart/2008/layout/LinedList"/>
    <dgm:cxn modelId="{885CF760-976A-41A2-8219-C12535F5ED84}" type="presParOf" srcId="{A2276F47-458A-4249-8DE1-5BBFCEC236E4}" destId="{2C903AE4-C990-4F03-A828-D3C5B7C26654}" srcOrd="6" destOrd="0" presId="urn:microsoft.com/office/officeart/2008/layout/LinedList"/>
    <dgm:cxn modelId="{A422D582-5EE1-42DA-8A8C-B8C965642F37}" type="presParOf" srcId="{A2276F47-458A-4249-8DE1-5BBFCEC236E4}" destId="{CFFEB8F3-0D34-4568-ABF8-19CA11FBA3D5}" srcOrd="7" destOrd="0" presId="urn:microsoft.com/office/officeart/2008/layout/LinedList"/>
    <dgm:cxn modelId="{75899A2A-A1D7-47CA-90B4-C01EA09F8FD3}" type="presParOf" srcId="{CFFEB8F3-0D34-4568-ABF8-19CA11FBA3D5}" destId="{7F991F1F-3A47-4680-8CF8-AD4DC37B6889}" srcOrd="0" destOrd="0" presId="urn:microsoft.com/office/officeart/2008/layout/LinedList"/>
    <dgm:cxn modelId="{8599DE72-7BDC-4015-9E42-FD14280FFDE9}" type="presParOf" srcId="{CFFEB8F3-0D34-4568-ABF8-19CA11FBA3D5}" destId="{00E8B676-C8CD-4C6F-9C30-5FA7348B28B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1F6DCD-0731-4FB8-B4E5-98EA0E68EE2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F8128B8-2DF5-4D31-8F8B-B8E94D2DAEAD}">
      <dgm:prSet/>
      <dgm:spPr/>
      <dgm:t>
        <a:bodyPr/>
        <a:lstStyle/>
        <a:p>
          <a:r>
            <a:rPr lang="en-GB" dirty="0"/>
            <a:t>“All developed economies face problems with increasing pressure on health care budgets due to an aging population, development of new treatments, technological advances increasing demand for treatment and rising health care customer expectations” (McColl-Kennedy et al, 2017 b , p.2). </a:t>
          </a:r>
          <a:endParaRPr lang="en-US" dirty="0"/>
        </a:p>
      </dgm:t>
    </dgm:pt>
    <dgm:pt modelId="{5FDCA10C-2EDE-47DF-A41F-8599C0072AB2}" type="parTrans" cxnId="{402DB9E0-4591-4197-BE7A-3C96852E3439}">
      <dgm:prSet/>
      <dgm:spPr/>
      <dgm:t>
        <a:bodyPr/>
        <a:lstStyle/>
        <a:p>
          <a:endParaRPr lang="en-US"/>
        </a:p>
      </dgm:t>
    </dgm:pt>
    <dgm:pt modelId="{F2F86F8E-0D67-4973-8A5C-140207D46ED9}" type="sibTrans" cxnId="{402DB9E0-4591-4197-BE7A-3C96852E3439}">
      <dgm:prSet/>
      <dgm:spPr/>
      <dgm:t>
        <a:bodyPr/>
        <a:lstStyle/>
        <a:p>
          <a:endParaRPr lang="en-US"/>
        </a:p>
      </dgm:t>
    </dgm:pt>
    <dgm:pt modelId="{ACEDE0A5-BD0A-4431-B392-D92C334BF33B}">
      <dgm:prSet/>
      <dgm:spPr/>
      <dgm:t>
        <a:bodyPr/>
        <a:lstStyle/>
        <a:p>
          <a:r>
            <a:rPr lang="en-GB" dirty="0"/>
            <a:t>With a shift in focus from  provider outputs to patient health and experiences outcomes </a:t>
          </a:r>
          <a:endParaRPr lang="en-US" dirty="0"/>
        </a:p>
      </dgm:t>
    </dgm:pt>
    <dgm:pt modelId="{33DAC78B-8396-4EC9-BEDC-AA4831B28BAD}" type="parTrans" cxnId="{5F4D944E-7ED4-44C1-8994-1404C3E9DD21}">
      <dgm:prSet/>
      <dgm:spPr/>
      <dgm:t>
        <a:bodyPr/>
        <a:lstStyle/>
        <a:p>
          <a:endParaRPr lang="en-US"/>
        </a:p>
      </dgm:t>
    </dgm:pt>
    <dgm:pt modelId="{53143F36-5CA6-48D9-97C6-7D3158654F3E}" type="sibTrans" cxnId="{5F4D944E-7ED4-44C1-8994-1404C3E9DD21}">
      <dgm:prSet/>
      <dgm:spPr/>
      <dgm:t>
        <a:bodyPr/>
        <a:lstStyle/>
        <a:p>
          <a:endParaRPr lang="en-US"/>
        </a:p>
      </dgm:t>
    </dgm:pt>
    <dgm:pt modelId="{75DA9650-443A-473A-9D3B-CDFC1DF20FC7}">
      <dgm:prSet/>
      <dgm:spPr/>
      <dgm:t>
        <a:bodyPr/>
        <a:lstStyle/>
        <a:p>
          <a:r>
            <a:rPr lang="en-GB" dirty="0"/>
            <a:t>patient and public have a voice, shaping healthcare delivery through coproduction, cocreation and participation at individual and system wide level. </a:t>
          </a:r>
          <a:endParaRPr lang="en-US" dirty="0"/>
        </a:p>
      </dgm:t>
    </dgm:pt>
    <dgm:pt modelId="{633C268F-3175-4410-82AE-77EB68FAB9BE}" type="parTrans" cxnId="{88F6F835-0F6E-4BFB-B005-62738B4D5000}">
      <dgm:prSet/>
      <dgm:spPr/>
      <dgm:t>
        <a:bodyPr/>
        <a:lstStyle/>
        <a:p>
          <a:endParaRPr lang="en-US"/>
        </a:p>
      </dgm:t>
    </dgm:pt>
    <dgm:pt modelId="{9D601F27-470B-4677-B484-EF1A0D2A5F51}" type="sibTrans" cxnId="{88F6F835-0F6E-4BFB-B005-62738B4D5000}">
      <dgm:prSet/>
      <dgm:spPr/>
      <dgm:t>
        <a:bodyPr/>
        <a:lstStyle/>
        <a:p>
          <a:endParaRPr lang="en-US"/>
        </a:p>
      </dgm:t>
    </dgm:pt>
    <dgm:pt modelId="{65EA75DF-AF3C-4D56-A0EB-F5A3D25422ED}" type="pres">
      <dgm:prSet presAssocID="{461F6DCD-0731-4FB8-B4E5-98EA0E68EE2E}" presName="vert0" presStyleCnt="0">
        <dgm:presLayoutVars>
          <dgm:dir/>
          <dgm:animOne val="branch"/>
          <dgm:animLvl val="lvl"/>
        </dgm:presLayoutVars>
      </dgm:prSet>
      <dgm:spPr/>
    </dgm:pt>
    <dgm:pt modelId="{B5FBA987-1A7B-4416-81C4-093B9DD526AA}" type="pres">
      <dgm:prSet presAssocID="{0F8128B8-2DF5-4D31-8F8B-B8E94D2DAEAD}" presName="thickLine" presStyleLbl="alignNode1" presStyleIdx="0" presStyleCnt="3"/>
      <dgm:spPr/>
    </dgm:pt>
    <dgm:pt modelId="{DE65B21D-FBDA-48C0-8175-9AE9625AFDDB}" type="pres">
      <dgm:prSet presAssocID="{0F8128B8-2DF5-4D31-8F8B-B8E94D2DAEAD}" presName="horz1" presStyleCnt="0"/>
      <dgm:spPr/>
    </dgm:pt>
    <dgm:pt modelId="{C60BA2C8-201E-41D4-9512-26FC9D9F3E33}" type="pres">
      <dgm:prSet presAssocID="{0F8128B8-2DF5-4D31-8F8B-B8E94D2DAEAD}" presName="tx1" presStyleLbl="revTx" presStyleIdx="0" presStyleCnt="3"/>
      <dgm:spPr/>
    </dgm:pt>
    <dgm:pt modelId="{520E6EAE-DD01-44A2-88E2-189D68A25D0F}" type="pres">
      <dgm:prSet presAssocID="{0F8128B8-2DF5-4D31-8F8B-B8E94D2DAEAD}" presName="vert1" presStyleCnt="0"/>
      <dgm:spPr/>
    </dgm:pt>
    <dgm:pt modelId="{C0DA1194-2079-4EF5-8AE2-D3638041FA71}" type="pres">
      <dgm:prSet presAssocID="{ACEDE0A5-BD0A-4431-B392-D92C334BF33B}" presName="thickLine" presStyleLbl="alignNode1" presStyleIdx="1" presStyleCnt="3"/>
      <dgm:spPr/>
    </dgm:pt>
    <dgm:pt modelId="{DCC1BD50-AE1B-4EA3-83FA-D6CD4464BCD8}" type="pres">
      <dgm:prSet presAssocID="{ACEDE0A5-BD0A-4431-B392-D92C334BF33B}" presName="horz1" presStyleCnt="0"/>
      <dgm:spPr/>
    </dgm:pt>
    <dgm:pt modelId="{38377ACA-6941-4ED6-A841-97A77BAADA1A}" type="pres">
      <dgm:prSet presAssocID="{ACEDE0A5-BD0A-4431-B392-D92C334BF33B}" presName="tx1" presStyleLbl="revTx" presStyleIdx="1" presStyleCnt="3"/>
      <dgm:spPr/>
    </dgm:pt>
    <dgm:pt modelId="{73C4884D-7EE5-44C9-861E-CC98575CB6CB}" type="pres">
      <dgm:prSet presAssocID="{ACEDE0A5-BD0A-4431-B392-D92C334BF33B}" presName="vert1" presStyleCnt="0"/>
      <dgm:spPr/>
    </dgm:pt>
    <dgm:pt modelId="{6417CA88-B31C-425F-994D-2DCEDD227888}" type="pres">
      <dgm:prSet presAssocID="{75DA9650-443A-473A-9D3B-CDFC1DF20FC7}" presName="thickLine" presStyleLbl="alignNode1" presStyleIdx="2" presStyleCnt="3"/>
      <dgm:spPr/>
    </dgm:pt>
    <dgm:pt modelId="{4BDA3F7D-B54D-4C55-B1F4-888A4EC074DA}" type="pres">
      <dgm:prSet presAssocID="{75DA9650-443A-473A-9D3B-CDFC1DF20FC7}" presName="horz1" presStyleCnt="0"/>
      <dgm:spPr/>
    </dgm:pt>
    <dgm:pt modelId="{C532BC2F-D3AE-4ECC-9EA2-473439387270}" type="pres">
      <dgm:prSet presAssocID="{75DA9650-443A-473A-9D3B-CDFC1DF20FC7}" presName="tx1" presStyleLbl="revTx" presStyleIdx="2" presStyleCnt="3"/>
      <dgm:spPr/>
    </dgm:pt>
    <dgm:pt modelId="{E8C0BDC7-EC8F-4CA4-8997-74754457AE79}" type="pres">
      <dgm:prSet presAssocID="{75DA9650-443A-473A-9D3B-CDFC1DF20FC7}" presName="vert1" presStyleCnt="0"/>
      <dgm:spPr/>
    </dgm:pt>
  </dgm:ptLst>
  <dgm:cxnLst>
    <dgm:cxn modelId="{88F6F835-0F6E-4BFB-B005-62738B4D5000}" srcId="{461F6DCD-0731-4FB8-B4E5-98EA0E68EE2E}" destId="{75DA9650-443A-473A-9D3B-CDFC1DF20FC7}" srcOrd="2" destOrd="0" parTransId="{633C268F-3175-4410-82AE-77EB68FAB9BE}" sibTransId="{9D601F27-470B-4677-B484-EF1A0D2A5F51}"/>
    <dgm:cxn modelId="{5F4D944E-7ED4-44C1-8994-1404C3E9DD21}" srcId="{461F6DCD-0731-4FB8-B4E5-98EA0E68EE2E}" destId="{ACEDE0A5-BD0A-4431-B392-D92C334BF33B}" srcOrd="1" destOrd="0" parTransId="{33DAC78B-8396-4EC9-BEDC-AA4831B28BAD}" sibTransId="{53143F36-5CA6-48D9-97C6-7D3158654F3E}"/>
    <dgm:cxn modelId="{9624CC6F-E999-49D5-86F0-84A5C1341857}" type="presOf" srcId="{461F6DCD-0731-4FB8-B4E5-98EA0E68EE2E}" destId="{65EA75DF-AF3C-4D56-A0EB-F5A3D25422ED}" srcOrd="0" destOrd="0" presId="urn:microsoft.com/office/officeart/2008/layout/LinedList"/>
    <dgm:cxn modelId="{7B48DB85-4808-42EE-8E52-1222BD80E72A}" type="presOf" srcId="{ACEDE0A5-BD0A-4431-B392-D92C334BF33B}" destId="{38377ACA-6941-4ED6-A841-97A77BAADA1A}" srcOrd="0" destOrd="0" presId="urn:microsoft.com/office/officeart/2008/layout/LinedList"/>
    <dgm:cxn modelId="{FB59B298-7B75-4CF1-9D2A-90E3F20FADF4}" type="presOf" srcId="{75DA9650-443A-473A-9D3B-CDFC1DF20FC7}" destId="{C532BC2F-D3AE-4ECC-9EA2-473439387270}" srcOrd="0" destOrd="0" presId="urn:microsoft.com/office/officeart/2008/layout/LinedList"/>
    <dgm:cxn modelId="{FFC097B6-9401-4932-B5F1-228343B13150}" type="presOf" srcId="{0F8128B8-2DF5-4D31-8F8B-B8E94D2DAEAD}" destId="{C60BA2C8-201E-41D4-9512-26FC9D9F3E33}" srcOrd="0" destOrd="0" presId="urn:microsoft.com/office/officeart/2008/layout/LinedList"/>
    <dgm:cxn modelId="{402DB9E0-4591-4197-BE7A-3C96852E3439}" srcId="{461F6DCD-0731-4FB8-B4E5-98EA0E68EE2E}" destId="{0F8128B8-2DF5-4D31-8F8B-B8E94D2DAEAD}" srcOrd="0" destOrd="0" parTransId="{5FDCA10C-2EDE-47DF-A41F-8599C0072AB2}" sibTransId="{F2F86F8E-0D67-4973-8A5C-140207D46ED9}"/>
    <dgm:cxn modelId="{5A4E45E5-3595-402E-9AA6-A9ED3E49AEB0}" type="presParOf" srcId="{65EA75DF-AF3C-4D56-A0EB-F5A3D25422ED}" destId="{B5FBA987-1A7B-4416-81C4-093B9DD526AA}" srcOrd="0" destOrd="0" presId="urn:microsoft.com/office/officeart/2008/layout/LinedList"/>
    <dgm:cxn modelId="{AC9EC6E1-9A17-41C9-8A31-AAE6C26BD6F0}" type="presParOf" srcId="{65EA75DF-AF3C-4D56-A0EB-F5A3D25422ED}" destId="{DE65B21D-FBDA-48C0-8175-9AE9625AFDDB}" srcOrd="1" destOrd="0" presId="urn:microsoft.com/office/officeart/2008/layout/LinedList"/>
    <dgm:cxn modelId="{C00F7B23-3AA2-474F-A6F3-1DC425740534}" type="presParOf" srcId="{DE65B21D-FBDA-48C0-8175-9AE9625AFDDB}" destId="{C60BA2C8-201E-41D4-9512-26FC9D9F3E33}" srcOrd="0" destOrd="0" presId="urn:microsoft.com/office/officeart/2008/layout/LinedList"/>
    <dgm:cxn modelId="{4E4CBEF4-2E59-4FED-B94C-4ACE0FBAA7AD}" type="presParOf" srcId="{DE65B21D-FBDA-48C0-8175-9AE9625AFDDB}" destId="{520E6EAE-DD01-44A2-88E2-189D68A25D0F}" srcOrd="1" destOrd="0" presId="urn:microsoft.com/office/officeart/2008/layout/LinedList"/>
    <dgm:cxn modelId="{D363BE97-BE9F-4030-9D97-4333CE98B8B7}" type="presParOf" srcId="{65EA75DF-AF3C-4D56-A0EB-F5A3D25422ED}" destId="{C0DA1194-2079-4EF5-8AE2-D3638041FA71}" srcOrd="2" destOrd="0" presId="urn:microsoft.com/office/officeart/2008/layout/LinedList"/>
    <dgm:cxn modelId="{ECAF6713-F601-4F16-B6E0-2DF039A0F33F}" type="presParOf" srcId="{65EA75DF-AF3C-4D56-A0EB-F5A3D25422ED}" destId="{DCC1BD50-AE1B-4EA3-83FA-D6CD4464BCD8}" srcOrd="3" destOrd="0" presId="urn:microsoft.com/office/officeart/2008/layout/LinedList"/>
    <dgm:cxn modelId="{552D1937-89DB-4E35-A871-E83FC38BCDE0}" type="presParOf" srcId="{DCC1BD50-AE1B-4EA3-83FA-D6CD4464BCD8}" destId="{38377ACA-6941-4ED6-A841-97A77BAADA1A}" srcOrd="0" destOrd="0" presId="urn:microsoft.com/office/officeart/2008/layout/LinedList"/>
    <dgm:cxn modelId="{F0474848-601A-44F1-978F-98D81BE650BF}" type="presParOf" srcId="{DCC1BD50-AE1B-4EA3-83FA-D6CD4464BCD8}" destId="{73C4884D-7EE5-44C9-861E-CC98575CB6CB}" srcOrd="1" destOrd="0" presId="urn:microsoft.com/office/officeart/2008/layout/LinedList"/>
    <dgm:cxn modelId="{1291218C-B419-4D8B-A3A7-1D64CFFDAA46}" type="presParOf" srcId="{65EA75DF-AF3C-4D56-A0EB-F5A3D25422ED}" destId="{6417CA88-B31C-425F-994D-2DCEDD227888}" srcOrd="4" destOrd="0" presId="urn:microsoft.com/office/officeart/2008/layout/LinedList"/>
    <dgm:cxn modelId="{D1E4C6BD-51B8-4381-8542-30527C7B80B3}" type="presParOf" srcId="{65EA75DF-AF3C-4D56-A0EB-F5A3D25422ED}" destId="{4BDA3F7D-B54D-4C55-B1F4-888A4EC074DA}" srcOrd="5" destOrd="0" presId="urn:microsoft.com/office/officeart/2008/layout/LinedList"/>
    <dgm:cxn modelId="{12272FC1-1F9A-4DFC-8FA5-C6606A00455B}" type="presParOf" srcId="{4BDA3F7D-B54D-4C55-B1F4-888A4EC074DA}" destId="{C532BC2F-D3AE-4ECC-9EA2-473439387270}" srcOrd="0" destOrd="0" presId="urn:microsoft.com/office/officeart/2008/layout/LinedList"/>
    <dgm:cxn modelId="{CD81B1AC-40C4-4D4B-ABB5-39EBBE5B44A9}" type="presParOf" srcId="{4BDA3F7D-B54D-4C55-B1F4-888A4EC074DA}" destId="{E8C0BDC7-EC8F-4CA4-8997-74754457AE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F936F4-A19E-44A8-B912-B87F075D364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D5D3A32-6691-47F3-B7D1-E2C57F8DE7FC}">
      <dgm:prSet custT="1"/>
      <dgm:spPr/>
      <dgm:t>
        <a:bodyPr/>
        <a:lstStyle/>
        <a:p>
          <a:pPr>
            <a:lnSpc>
              <a:spcPct val="100000"/>
            </a:lnSpc>
          </a:pPr>
          <a:r>
            <a:rPr lang="en-GB" sz="3600" dirty="0"/>
            <a:t>Key themes</a:t>
          </a:r>
          <a:endParaRPr lang="en-US" sz="3600" dirty="0"/>
        </a:p>
      </dgm:t>
    </dgm:pt>
    <dgm:pt modelId="{FA7805DC-73C2-4C51-A2AF-C1C0E9A88B54}" type="parTrans" cxnId="{63DBC444-1EAD-4EAD-A186-4516EF4724AD}">
      <dgm:prSet/>
      <dgm:spPr/>
      <dgm:t>
        <a:bodyPr/>
        <a:lstStyle/>
        <a:p>
          <a:endParaRPr lang="en-US"/>
        </a:p>
      </dgm:t>
    </dgm:pt>
    <dgm:pt modelId="{2EEB1216-6F53-426A-8089-42B1370F2D53}" type="sibTrans" cxnId="{63DBC444-1EAD-4EAD-A186-4516EF4724AD}">
      <dgm:prSet/>
      <dgm:spPr/>
      <dgm:t>
        <a:bodyPr/>
        <a:lstStyle/>
        <a:p>
          <a:endParaRPr lang="en-US"/>
        </a:p>
      </dgm:t>
    </dgm:pt>
    <dgm:pt modelId="{46CD4A7A-B97D-41B9-9ACA-530522892C0F}">
      <dgm:prSet custT="1"/>
      <dgm:spPr/>
      <dgm:t>
        <a:bodyPr/>
        <a:lstStyle/>
        <a:p>
          <a:pPr>
            <a:lnSpc>
              <a:spcPct val="100000"/>
            </a:lnSpc>
          </a:pPr>
          <a:r>
            <a:rPr lang="en-GB" sz="1600" dirty="0"/>
            <a:t>1.	</a:t>
          </a:r>
          <a:r>
            <a:rPr lang="en-GB" sz="3200" dirty="0"/>
            <a:t>Communication</a:t>
          </a:r>
          <a:endParaRPr lang="en-US" sz="3200" dirty="0"/>
        </a:p>
      </dgm:t>
    </dgm:pt>
    <dgm:pt modelId="{DFA10D64-C4D6-4EE8-AB97-666C31954931}" type="parTrans" cxnId="{26C72165-FE08-4C2D-AACF-487622CDB04F}">
      <dgm:prSet/>
      <dgm:spPr/>
      <dgm:t>
        <a:bodyPr/>
        <a:lstStyle/>
        <a:p>
          <a:endParaRPr lang="en-US"/>
        </a:p>
      </dgm:t>
    </dgm:pt>
    <dgm:pt modelId="{7DD74398-0577-4391-B81C-A8913F694391}" type="sibTrans" cxnId="{26C72165-FE08-4C2D-AACF-487622CDB04F}">
      <dgm:prSet/>
      <dgm:spPr/>
      <dgm:t>
        <a:bodyPr/>
        <a:lstStyle/>
        <a:p>
          <a:endParaRPr lang="en-US"/>
        </a:p>
      </dgm:t>
    </dgm:pt>
    <dgm:pt modelId="{2FF4BDCA-C0E9-49D2-99B3-AB5333025CA9}">
      <dgm:prSet custT="1"/>
      <dgm:spPr/>
      <dgm:t>
        <a:bodyPr/>
        <a:lstStyle/>
        <a:p>
          <a:pPr>
            <a:lnSpc>
              <a:spcPct val="100000"/>
            </a:lnSpc>
          </a:pPr>
          <a:r>
            <a:rPr lang="en-GB" sz="1600" dirty="0"/>
            <a:t>2.	</a:t>
          </a:r>
          <a:r>
            <a:rPr lang="en-GB" sz="3200" dirty="0"/>
            <a:t>Emotional support</a:t>
          </a:r>
          <a:endParaRPr lang="en-US" sz="3200" dirty="0"/>
        </a:p>
      </dgm:t>
    </dgm:pt>
    <dgm:pt modelId="{5DF2F660-303D-4553-804F-E36E597A02CF}" type="parTrans" cxnId="{332BD550-5FB7-4B5F-B789-E9493C073F33}">
      <dgm:prSet/>
      <dgm:spPr/>
      <dgm:t>
        <a:bodyPr/>
        <a:lstStyle/>
        <a:p>
          <a:endParaRPr lang="en-US"/>
        </a:p>
      </dgm:t>
    </dgm:pt>
    <dgm:pt modelId="{E2A88410-F406-4241-92BC-13CAD3A49747}" type="sibTrans" cxnId="{332BD550-5FB7-4B5F-B789-E9493C073F33}">
      <dgm:prSet/>
      <dgm:spPr/>
      <dgm:t>
        <a:bodyPr/>
        <a:lstStyle/>
        <a:p>
          <a:endParaRPr lang="en-US"/>
        </a:p>
      </dgm:t>
    </dgm:pt>
    <dgm:pt modelId="{0AC6ECF5-0F24-4BAD-BC5E-1B38D0D6BF8B}">
      <dgm:prSet custT="1"/>
      <dgm:spPr/>
      <dgm:t>
        <a:bodyPr/>
        <a:lstStyle/>
        <a:p>
          <a:pPr>
            <a:lnSpc>
              <a:spcPct val="100000"/>
            </a:lnSpc>
          </a:pPr>
          <a:r>
            <a:rPr lang="en-GB" sz="1600" dirty="0"/>
            <a:t>3.	</a:t>
          </a:r>
          <a:r>
            <a:rPr lang="en-GB" sz="3200" dirty="0"/>
            <a:t>Decision making</a:t>
          </a:r>
          <a:endParaRPr lang="en-US" sz="3200" dirty="0"/>
        </a:p>
      </dgm:t>
    </dgm:pt>
    <dgm:pt modelId="{5A21D4E4-4873-4206-90D6-6F8F34580FF2}" type="parTrans" cxnId="{83379E41-D089-4E36-92FA-3CF75D477D5C}">
      <dgm:prSet/>
      <dgm:spPr/>
      <dgm:t>
        <a:bodyPr/>
        <a:lstStyle/>
        <a:p>
          <a:endParaRPr lang="en-US"/>
        </a:p>
      </dgm:t>
    </dgm:pt>
    <dgm:pt modelId="{071FDFC4-4DE7-406E-8597-DACD3D1DE881}" type="sibTrans" cxnId="{83379E41-D089-4E36-92FA-3CF75D477D5C}">
      <dgm:prSet/>
      <dgm:spPr/>
      <dgm:t>
        <a:bodyPr/>
        <a:lstStyle/>
        <a:p>
          <a:endParaRPr lang="en-US"/>
        </a:p>
      </dgm:t>
    </dgm:pt>
    <dgm:pt modelId="{695327CB-15DA-49F9-AA1C-4C32D49C19CB}">
      <dgm:prSet custT="1"/>
      <dgm:spPr/>
      <dgm:t>
        <a:bodyPr/>
        <a:lstStyle/>
        <a:p>
          <a:pPr>
            <a:lnSpc>
              <a:spcPct val="100000"/>
            </a:lnSpc>
          </a:pPr>
          <a:r>
            <a:rPr lang="en-GB" sz="1600" dirty="0"/>
            <a:t>4.	</a:t>
          </a:r>
          <a:r>
            <a:rPr lang="en-GB" sz="3200" dirty="0"/>
            <a:t>Organisational</a:t>
          </a:r>
          <a:endParaRPr lang="en-US" sz="3200" dirty="0"/>
        </a:p>
      </dgm:t>
    </dgm:pt>
    <dgm:pt modelId="{FB6AE35D-669C-4577-B1E8-1A984B90EEA6}" type="parTrans" cxnId="{8ED33F12-8C40-46CF-88FD-5CEEBCF27347}">
      <dgm:prSet/>
      <dgm:spPr/>
      <dgm:t>
        <a:bodyPr/>
        <a:lstStyle/>
        <a:p>
          <a:endParaRPr lang="en-US"/>
        </a:p>
      </dgm:t>
    </dgm:pt>
    <dgm:pt modelId="{64D0C76A-6584-4B28-91B5-B3517D7715CF}" type="sibTrans" cxnId="{8ED33F12-8C40-46CF-88FD-5CEEBCF27347}">
      <dgm:prSet/>
      <dgm:spPr/>
      <dgm:t>
        <a:bodyPr/>
        <a:lstStyle/>
        <a:p>
          <a:endParaRPr lang="en-US"/>
        </a:p>
      </dgm:t>
    </dgm:pt>
    <dgm:pt modelId="{388107DB-BE93-42B4-992B-E60ABE106071}">
      <dgm:prSet custT="1"/>
      <dgm:spPr/>
      <dgm:t>
        <a:bodyPr/>
        <a:lstStyle/>
        <a:p>
          <a:pPr>
            <a:lnSpc>
              <a:spcPct val="100000"/>
            </a:lnSpc>
          </a:pPr>
          <a:r>
            <a:rPr lang="en-GB" sz="1600" dirty="0"/>
            <a:t>5.	</a:t>
          </a:r>
          <a:r>
            <a:rPr lang="en-GB" sz="3200" dirty="0"/>
            <a:t>Logistics</a:t>
          </a:r>
          <a:endParaRPr lang="en-US" sz="3200" dirty="0"/>
        </a:p>
      </dgm:t>
    </dgm:pt>
    <dgm:pt modelId="{2A85C35A-C34B-4C22-8110-B4DEE9D5DA01}" type="parTrans" cxnId="{0BB510BA-59C8-4E0E-A593-9E777F8C057A}">
      <dgm:prSet/>
      <dgm:spPr/>
      <dgm:t>
        <a:bodyPr/>
        <a:lstStyle/>
        <a:p>
          <a:endParaRPr lang="en-US"/>
        </a:p>
      </dgm:t>
    </dgm:pt>
    <dgm:pt modelId="{30D701CB-45A3-4A21-BECD-4DF4F7A7EC19}" type="sibTrans" cxnId="{0BB510BA-59C8-4E0E-A593-9E777F8C057A}">
      <dgm:prSet/>
      <dgm:spPr/>
      <dgm:t>
        <a:bodyPr/>
        <a:lstStyle/>
        <a:p>
          <a:endParaRPr lang="en-US"/>
        </a:p>
      </dgm:t>
    </dgm:pt>
    <dgm:pt modelId="{06DBACA7-8751-41A4-AF70-5C477C7BCCFC}">
      <dgm:prSet custT="1"/>
      <dgm:spPr/>
      <dgm:t>
        <a:bodyPr/>
        <a:lstStyle/>
        <a:p>
          <a:pPr>
            <a:lnSpc>
              <a:spcPct val="100000"/>
            </a:lnSpc>
          </a:pPr>
          <a:r>
            <a:rPr lang="en-GB" sz="1600" dirty="0"/>
            <a:t>6.	</a:t>
          </a:r>
          <a:r>
            <a:rPr lang="en-GB" sz="3200" dirty="0"/>
            <a:t>Systems.</a:t>
          </a:r>
          <a:endParaRPr lang="en-US" sz="3200" dirty="0"/>
        </a:p>
      </dgm:t>
    </dgm:pt>
    <dgm:pt modelId="{43329437-C725-4D0A-AC1D-9148D749C32E}" type="parTrans" cxnId="{EA16E0C0-6F5B-4410-844A-31E24898F834}">
      <dgm:prSet/>
      <dgm:spPr/>
      <dgm:t>
        <a:bodyPr/>
        <a:lstStyle/>
        <a:p>
          <a:endParaRPr lang="en-US"/>
        </a:p>
      </dgm:t>
    </dgm:pt>
    <dgm:pt modelId="{722B2322-2637-49E8-83B2-7D16830C856A}" type="sibTrans" cxnId="{EA16E0C0-6F5B-4410-844A-31E24898F834}">
      <dgm:prSet/>
      <dgm:spPr/>
      <dgm:t>
        <a:bodyPr/>
        <a:lstStyle/>
        <a:p>
          <a:endParaRPr lang="en-US"/>
        </a:p>
      </dgm:t>
    </dgm:pt>
    <dgm:pt modelId="{EADAC1A8-C3ED-4124-85FF-FF44F05A6049}" type="pres">
      <dgm:prSet presAssocID="{BDF936F4-A19E-44A8-B912-B87F075D364C}" presName="root" presStyleCnt="0">
        <dgm:presLayoutVars>
          <dgm:dir/>
          <dgm:resizeHandles val="exact"/>
        </dgm:presLayoutVars>
      </dgm:prSet>
      <dgm:spPr/>
    </dgm:pt>
    <dgm:pt modelId="{725410E8-BA68-4F6C-ADB7-65F41B941A96}" type="pres">
      <dgm:prSet presAssocID="{3D5D3A32-6691-47F3-B7D1-E2C57F8DE7FC}" presName="compNode" presStyleCnt="0"/>
      <dgm:spPr/>
    </dgm:pt>
    <dgm:pt modelId="{B05CF200-3784-4EE1-9977-32C1F6BB0ED6}" type="pres">
      <dgm:prSet presAssocID="{3D5D3A32-6691-47F3-B7D1-E2C57F8DE7FC}" presName="bgRect" presStyleLbl="bgShp" presStyleIdx="0" presStyleCnt="7"/>
      <dgm:spPr/>
    </dgm:pt>
    <dgm:pt modelId="{A5BED3BC-5D64-44BA-89A9-BAD8E62FA241}" type="pres">
      <dgm:prSet presAssocID="{3D5D3A32-6691-47F3-B7D1-E2C57F8DE7F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C72BB84-F52F-4EE9-B936-DD3F9491C284}" type="pres">
      <dgm:prSet presAssocID="{3D5D3A32-6691-47F3-B7D1-E2C57F8DE7FC}" presName="spaceRect" presStyleCnt="0"/>
      <dgm:spPr/>
    </dgm:pt>
    <dgm:pt modelId="{4BE7C195-EEC8-459F-B878-CE50595B00F3}" type="pres">
      <dgm:prSet presAssocID="{3D5D3A32-6691-47F3-B7D1-E2C57F8DE7FC}" presName="parTx" presStyleLbl="revTx" presStyleIdx="0" presStyleCnt="7">
        <dgm:presLayoutVars>
          <dgm:chMax val="0"/>
          <dgm:chPref val="0"/>
        </dgm:presLayoutVars>
      </dgm:prSet>
      <dgm:spPr/>
    </dgm:pt>
    <dgm:pt modelId="{181D9CBC-60C2-4CD4-BBB7-94E5A2E4CC1E}" type="pres">
      <dgm:prSet presAssocID="{2EEB1216-6F53-426A-8089-42B1370F2D53}" presName="sibTrans" presStyleCnt="0"/>
      <dgm:spPr/>
    </dgm:pt>
    <dgm:pt modelId="{B24C478A-DABE-4506-AC88-9FA5F940132D}" type="pres">
      <dgm:prSet presAssocID="{46CD4A7A-B97D-41B9-9ACA-530522892C0F}" presName="compNode" presStyleCnt="0"/>
      <dgm:spPr/>
    </dgm:pt>
    <dgm:pt modelId="{2C24F7E3-63F0-4BB7-BEFE-F0D164AB3E7B}" type="pres">
      <dgm:prSet presAssocID="{46CD4A7A-B97D-41B9-9ACA-530522892C0F}" presName="bgRect" presStyleLbl="bgShp" presStyleIdx="1" presStyleCnt="7"/>
      <dgm:spPr/>
    </dgm:pt>
    <dgm:pt modelId="{76A969A1-BA95-4D6E-AF78-9E8D6641D6D0}" type="pres">
      <dgm:prSet presAssocID="{46CD4A7A-B97D-41B9-9ACA-530522892C0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5C3ED3F8-2D96-422E-9732-5F998D32B0F7}" type="pres">
      <dgm:prSet presAssocID="{46CD4A7A-B97D-41B9-9ACA-530522892C0F}" presName="spaceRect" presStyleCnt="0"/>
      <dgm:spPr/>
    </dgm:pt>
    <dgm:pt modelId="{AD6B08E6-9725-49F5-A803-E6AA3A3818B7}" type="pres">
      <dgm:prSet presAssocID="{46CD4A7A-B97D-41B9-9ACA-530522892C0F}" presName="parTx" presStyleLbl="revTx" presStyleIdx="1" presStyleCnt="7">
        <dgm:presLayoutVars>
          <dgm:chMax val="0"/>
          <dgm:chPref val="0"/>
        </dgm:presLayoutVars>
      </dgm:prSet>
      <dgm:spPr/>
    </dgm:pt>
    <dgm:pt modelId="{6D397711-6F10-4C0E-9826-09A5E842FA51}" type="pres">
      <dgm:prSet presAssocID="{7DD74398-0577-4391-B81C-A8913F694391}" presName="sibTrans" presStyleCnt="0"/>
      <dgm:spPr/>
    </dgm:pt>
    <dgm:pt modelId="{17FA78D1-2CF6-4C61-9A9C-88F32BA60A85}" type="pres">
      <dgm:prSet presAssocID="{2FF4BDCA-C0E9-49D2-99B3-AB5333025CA9}" presName="compNode" presStyleCnt="0"/>
      <dgm:spPr/>
    </dgm:pt>
    <dgm:pt modelId="{B1E6141E-92B9-43B7-A722-FA6F94AF5F9C}" type="pres">
      <dgm:prSet presAssocID="{2FF4BDCA-C0E9-49D2-99B3-AB5333025CA9}" presName="bgRect" presStyleLbl="bgShp" presStyleIdx="2" presStyleCnt="7"/>
      <dgm:spPr/>
    </dgm:pt>
    <dgm:pt modelId="{93F534FB-477E-44D9-9B3D-F2F8FEAF3F35}" type="pres">
      <dgm:prSet presAssocID="{2FF4BDCA-C0E9-49D2-99B3-AB5333025CA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 Love Face Outline"/>
        </a:ext>
      </dgm:extLst>
    </dgm:pt>
    <dgm:pt modelId="{C9E0D820-0F20-4A0F-9E18-6FAB8995C747}" type="pres">
      <dgm:prSet presAssocID="{2FF4BDCA-C0E9-49D2-99B3-AB5333025CA9}" presName="spaceRect" presStyleCnt="0"/>
      <dgm:spPr/>
    </dgm:pt>
    <dgm:pt modelId="{9E2DFC5B-ACFB-4F02-B242-8C205216F999}" type="pres">
      <dgm:prSet presAssocID="{2FF4BDCA-C0E9-49D2-99B3-AB5333025CA9}" presName="parTx" presStyleLbl="revTx" presStyleIdx="2" presStyleCnt="7">
        <dgm:presLayoutVars>
          <dgm:chMax val="0"/>
          <dgm:chPref val="0"/>
        </dgm:presLayoutVars>
      </dgm:prSet>
      <dgm:spPr/>
    </dgm:pt>
    <dgm:pt modelId="{0C64E1E6-FFB0-4BB6-B85C-8774E197376D}" type="pres">
      <dgm:prSet presAssocID="{E2A88410-F406-4241-92BC-13CAD3A49747}" presName="sibTrans" presStyleCnt="0"/>
      <dgm:spPr/>
    </dgm:pt>
    <dgm:pt modelId="{B5F9CE2D-27C5-4FD8-8A25-43650A579713}" type="pres">
      <dgm:prSet presAssocID="{0AC6ECF5-0F24-4BAD-BC5E-1B38D0D6BF8B}" presName="compNode" presStyleCnt="0"/>
      <dgm:spPr/>
    </dgm:pt>
    <dgm:pt modelId="{A4951472-9629-4DD4-A537-71C156514320}" type="pres">
      <dgm:prSet presAssocID="{0AC6ECF5-0F24-4BAD-BC5E-1B38D0D6BF8B}" presName="bgRect" presStyleLbl="bgShp" presStyleIdx="3" presStyleCnt="7"/>
      <dgm:spPr/>
    </dgm:pt>
    <dgm:pt modelId="{3D20FA4F-FF20-4C2E-B420-3E5D30F7A6B3}" type="pres">
      <dgm:prSet presAssocID="{0AC6ECF5-0F24-4BAD-BC5E-1B38D0D6BF8B}"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856646C9-98F8-4254-B052-92CFB3525235}" type="pres">
      <dgm:prSet presAssocID="{0AC6ECF5-0F24-4BAD-BC5E-1B38D0D6BF8B}" presName="spaceRect" presStyleCnt="0"/>
      <dgm:spPr/>
    </dgm:pt>
    <dgm:pt modelId="{F72AA483-6A49-4CFA-A11F-88023FB25CBD}" type="pres">
      <dgm:prSet presAssocID="{0AC6ECF5-0F24-4BAD-BC5E-1B38D0D6BF8B}" presName="parTx" presStyleLbl="revTx" presStyleIdx="3" presStyleCnt="7">
        <dgm:presLayoutVars>
          <dgm:chMax val="0"/>
          <dgm:chPref val="0"/>
        </dgm:presLayoutVars>
      </dgm:prSet>
      <dgm:spPr/>
    </dgm:pt>
    <dgm:pt modelId="{81EC8FE6-956C-4196-A502-F787C056158B}" type="pres">
      <dgm:prSet presAssocID="{071FDFC4-4DE7-406E-8597-DACD3D1DE881}" presName="sibTrans" presStyleCnt="0"/>
      <dgm:spPr/>
    </dgm:pt>
    <dgm:pt modelId="{059F6A1F-3B4B-4310-A3B2-3B6BEA1D3F21}" type="pres">
      <dgm:prSet presAssocID="{695327CB-15DA-49F9-AA1C-4C32D49C19CB}" presName="compNode" presStyleCnt="0"/>
      <dgm:spPr/>
    </dgm:pt>
    <dgm:pt modelId="{AEE3D7AE-6BDD-4DB2-B751-3B98FC314172}" type="pres">
      <dgm:prSet presAssocID="{695327CB-15DA-49F9-AA1C-4C32D49C19CB}" presName="bgRect" presStyleLbl="bgShp" presStyleIdx="4" presStyleCnt="7"/>
      <dgm:spPr/>
    </dgm:pt>
    <dgm:pt modelId="{A2BDE179-741A-4149-88D0-11A24DD4737F}" type="pres">
      <dgm:prSet presAssocID="{695327CB-15DA-49F9-AA1C-4C32D49C19C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erarchy"/>
        </a:ext>
      </dgm:extLst>
    </dgm:pt>
    <dgm:pt modelId="{452DDDFD-1070-4420-9AC7-7AD7769ED759}" type="pres">
      <dgm:prSet presAssocID="{695327CB-15DA-49F9-AA1C-4C32D49C19CB}" presName="spaceRect" presStyleCnt="0"/>
      <dgm:spPr/>
    </dgm:pt>
    <dgm:pt modelId="{81C6E378-0770-43F5-8C0A-46AFE9C62BFA}" type="pres">
      <dgm:prSet presAssocID="{695327CB-15DA-49F9-AA1C-4C32D49C19CB}" presName="parTx" presStyleLbl="revTx" presStyleIdx="4" presStyleCnt="7">
        <dgm:presLayoutVars>
          <dgm:chMax val="0"/>
          <dgm:chPref val="0"/>
        </dgm:presLayoutVars>
      </dgm:prSet>
      <dgm:spPr/>
    </dgm:pt>
    <dgm:pt modelId="{C49F3A8A-8F41-4FF4-86E6-283EDDB2A140}" type="pres">
      <dgm:prSet presAssocID="{64D0C76A-6584-4B28-91B5-B3517D7715CF}" presName="sibTrans" presStyleCnt="0"/>
      <dgm:spPr/>
    </dgm:pt>
    <dgm:pt modelId="{3EA2FBD2-B78A-49DC-80F1-5308E996C08E}" type="pres">
      <dgm:prSet presAssocID="{388107DB-BE93-42B4-992B-E60ABE106071}" presName="compNode" presStyleCnt="0"/>
      <dgm:spPr/>
    </dgm:pt>
    <dgm:pt modelId="{8A0C192E-E13B-4522-955C-29D9A38A9B76}" type="pres">
      <dgm:prSet presAssocID="{388107DB-BE93-42B4-992B-E60ABE106071}" presName="bgRect" presStyleLbl="bgShp" presStyleIdx="5" presStyleCnt="7" custLinFactNeighborY="6747"/>
      <dgm:spPr/>
    </dgm:pt>
    <dgm:pt modelId="{832171FA-D105-414C-B466-48B131BF33B0}" type="pres">
      <dgm:prSet presAssocID="{388107DB-BE93-42B4-992B-E60ABE106071}"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x trolley"/>
        </a:ext>
      </dgm:extLst>
    </dgm:pt>
    <dgm:pt modelId="{042C487C-307C-43A1-A436-23B34608DD89}" type="pres">
      <dgm:prSet presAssocID="{388107DB-BE93-42B4-992B-E60ABE106071}" presName="spaceRect" presStyleCnt="0"/>
      <dgm:spPr/>
    </dgm:pt>
    <dgm:pt modelId="{49EE509C-9E3E-4E94-930D-E00E658D41D5}" type="pres">
      <dgm:prSet presAssocID="{388107DB-BE93-42B4-992B-E60ABE106071}" presName="parTx" presStyleLbl="revTx" presStyleIdx="5" presStyleCnt="7">
        <dgm:presLayoutVars>
          <dgm:chMax val="0"/>
          <dgm:chPref val="0"/>
        </dgm:presLayoutVars>
      </dgm:prSet>
      <dgm:spPr/>
    </dgm:pt>
    <dgm:pt modelId="{F330A370-E434-4798-BE4F-E3F99C0783E5}" type="pres">
      <dgm:prSet presAssocID="{30D701CB-45A3-4A21-BECD-4DF4F7A7EC19}" presName="sibTrans" presStyleCnt="0"/>
      <dgm:spPr/>
    </dgm:pt>
    <dgm:pt modelId="{5C0DBBA9-8F2A-4C08-80E1-F17DA39D5B49}" type="pres">
      <dgm:prSet presAssocID="{06DBACA7-8751-41A4-AF70-5C477C7BCCFC}" presName="compNode" presStyleCnt="0"/>
      <dgm:spPr/>
    </dgm:pt>
    <dgm:pt modelId="{D969AB03-6F27-402F-BF4C-1817819CE467}" type="pres">
      <dgm:prSet presAssocID="{06DBACA7-8751-41A4-AF70-5C477C7BCCFC}" presName="bgRect" presStyleLbl="bgShp" presStyleIdx="6" presStyleCnt="7" custLinFactNeighborY="-3374"/>
      <dgm:spPr/>
    </dgm:pt>
    <dgm:pt modelId="{5577BF25-5296-41EB-A670-C4649A0FD8DF}" type="pres">
      <dgm:prSet presAssocID="{06DBACA7-8751-41A4-AF70-5C477C7BCCF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ears"/>
        </a:ext>
      </dgm:extLst>
    </dgm:pt>
    <dgm:pt modelId="{5E873BDD-89D1-4A65-AF61-B029EBC64057}" type="pres">
      <dgm:prSet presAssocID="{06DBACA7-8751-41A4-AF70-5C477C7BCCFC}" presName="spaceRect" presStyleCnt="0"/>
      <dgm:spPr/>
    </dgm:pt>
    <dgm:pt modelId="{4C3B4D93-0C62-4786-9D39-EDEA614BF7E1}" type="pres">
      <dgm:prSet presAssocID="{06DBACA7-8751-41A4-AF70-5C477C7BCCFC}" presName="parTx" presStyleLbl="revTx" presStyleIdx="6" presStyleCnt="7">
        <dgm:presLayoutVars>
          <dgm:chMax val="0"/>
          <dgm:chPref val="0"/>
        </dgm:presLayoutVars>
      </dgm:prSet>
      <dgm:spPr/>
    </dgm:pt>
  </dgm:ptLst>
  <dgm:cxnLst>
    <dgm:cxn modelId="{8ED33F12-8C40-46CF-88FD-5CEEBCF27347}" srcId="{BDF936F4-A19E-44A8-B912-B87F075D364C}" destId="{695327CB-15DA-49F9-AA1C-4C32D49C19CB}" srcOrd="4" destOrd="0" parTransId="{FB6AE35D-669C-4577-B1E8-1A984B90EEA6}" sibTransId="{64D0C76A-6584-4B28-91B5-B3517D7715CF}"/>
    <dgm:cxn modelId="{83379E41-D089-4E36-92FA-3CF75D477D5C}" srcId="{BDF936F4-A19E-44A8-B912-B87F075D364C}" destId="{0AC6ECF5-0F24-4BAD-BC5E-1B38D0D6BF8B}" srcOrd="3" destOrd="0" parTransId="{5A21D4E4-4873-4206-90D6-6F8F34580FF2}" sibTransId="{071FDFC4-4DE7-406E-8597-DACD3D1DE881}"/>
    <dgm:cxn modelId="{EDD28463-B442-4606-BF4C-590F36A815A0}" type="presOf" srcId="{46CD4A7A-B97D-41B9-9ACA-530522892C0F}" destId="{AD6B08E6-9725-49F5-A803-E6AA3A3818B7}" srcOrd="0" destOrd="0" presId="urn:microsoft.com/office/officeart/2018/2/layout/IconVerticalSolidList"/>
    <dgm:cxn modelId="{B2AC5D44-9DBC-4A6D-9D78-1718E6910B29}" type="presOf" srcId="{0AC6ECF5-0F24-4BAD-BC5E-1B38D0D6BF8B}" destId="{F72AA483-6A49-4CFA-A11F-88023FB25CBD}" srcOrd="0" destOrd="0" presId="urn:microsoft.com/office/officeart/2018/2/layout/IconVerticalSolidList"/>
    <dgm:cxn modelId="{63DBC444-1EAD-4EAD-A186-4516EF4724AD}" srcId="{BDF936F4-A19E-44A8-B912-B87F075D364C}" destId="{3D5D3A32-6691-47F3-B7D1-E2C57F8DE7FC}" srcOrd="0" destOrd="0" parTransId="{FA7805DC-73C2-4C51-A2AF-C1C0E9A88B54}" sibTransId="{2EEB1216-6F53-426A-8089-42B1370F2D53}"/>
    <dgm:cxn modelId="{26C72165-FE08-4C2D-AACF-487622CDB04F}" srcId="{BDF936F4-A19E-44A8-B912-B87F075D364C}" destId="{46CD4A7A-B97D-41B9-9ACA-530522892C0F}" srcOrd="1" destOrd="0" parTransId="{DFA10D64-C4D6-4EE8-AB97-666C31954931}" sibTransId="{7DD74398-0577-4391-B81C-A8913F694391}"/>
    <dgm:cxn modelId="{332BD550-5FB7-4B5F-B789-E9493C073F33}" srcId="{BDF936F4-A19E-44A8-B912-B87F075D364C}" destId="{2FF4BDCA-C0E9-49D2-99B3-AB5333025CA9}" srcOrd="2" destOrd="0" parTransId="{5DF2F660-303D-4553-804F-E36E597A02CF}" sibTransId="{E2A88410-F406-4241-92BC-13CAD3A49747}"/>
    <dgm:cxn modelId="{B4A81894-6823-4772-88CD-D63E1295A98B}" type="presOf" srcId="{3D5D3A32-6691-47F3-B7D1-E2C57F8DE7FC}" destId="{4BE7C195-EEC8-459F-B878-CE50595B00F3}" srcOrd="0" destOrd="0" presId="urn:microsoft.com/office/officeart/2018/2/layout/IconVerticalSolidList"/>
    <dgm:cxn modelId="{9EF782A1-6445-4892-B35E-DED965513783}" type="presOf" srcId="{2FF4BDCA-C0E9-49D2-99B3-AB5333025CA9}" destId="{9E2DFC5B-ACFB-4F02-B242-8C205216F999}" srcOrd="0" destOrd="0" presId="urn:microsoft.com/office/officeart/2018/2/layout/IconVerticalSolidList"/>
    <dgm:cxn modelId="{A69C98B4-FEBC-4883-9959-423E899F18CF}" type="presOf" srcId="{695327CB-15DA-49F9-AA1C-4C32D49C19CB}" destId="{81C6E378-0770-43F5-8C0A-46AFE9C62BFA}" srcOrd="0" destOrd="0" presId="urn:microsoft.com/office/officeart/2018/2/layout/IconVerticalSolidList"/>
    <dgm:cxn modelId="{1ECDADB9-046C-451E-A3E7-45C03E90F836}" type="presOf" srcId="{388107DB-BE93-42B4-992B-E60ABE106071}" destId="{49EE509C-9E3E-4E94-930D-E00E658D41D5}" srcOrd="0" destOrd="0" presId="urn:microsoft.com/office/officeart/2018/2/layout/IconVerticalSolidList"/>
    <dgm:cxn modelId="{0BB510BA-59C8-4E0E-A593-9E777F8C057A}" srcId="{BDF936F4-A19E-44A8-B912-B87F075D364C}" destId="{388107DB-BE93-42B4-992B-E60ABE106071}" srcOrd="5" destOrd="0" parTransId="{2A85C35A-C34B-4C22-8110-B4DEE9D5DA01}" sibTransId="{30D701CB-45A3-4A21-BECD-4DF4F7A7EC19}"/>
    <dgm:cxn modelId="{EA16E0C0-6F5B-4410-844A-31E24898F834}" srcId="{BDF936F4-A19E-44A8-B912-B87F075D364C}" destId="{06DBACA7-8751-41A4-AF70-5C477C7BCCFC}" srcOrd="6" destOrd="0" parTransId="{43329437-C725-4D0A-AC1D-9148D749C32E}" sibTransId="{722B2322-2637-49E8-83B2-7D16830C856A}"/>
    <dgm:cxn modelId="{471DEACD-0DD8-4DC0-ADDB-D09DBD677022}" type="presOf" srcId="{06DBACA7-8751-41A4-AF70-5C477C7BCCFC}" destId="{4C3B4D93-0C62-4786-9D39-EDEA614BF7E1}" srcOrd="0" destOrd="0" presId="urn:microsoft.com/office/officeart/2018/2/layout/IconVerticalSolidList"/>
    <dgm:cxn modelId="{45DE70F0-CF78-4346-A7A5-75D8E519ACDB}" type="presOf" srcId="{BDF936F4-A19E-44A8-B912-B87F075D364C}" destId="{EADAC1A8-C3ED-4124-85FF-FF44F05A6049}" srcOrd="0" destOrd="0" presId="urn:microsoft.com/office/officeart/2018/2/layout/IconVerticalSolidList"/>
    <dgm:cxn modelId="{AF428E25-9174-4C48-A751-6A9F31908179}" type="presParOf" srcId="{EADAC1A8-C3ED-4124-85FF-FF44F05A6049}" destId="{725410E8-BA68-4F6C-ADB7-65F41B941A96}" srcOrd="0" destOrd="0" presId="urn:microsoft.com/office/officeart/2018/2/layout/IconVerticalSolidList"/>
    <dgm:cxn modelId="{8C19E5AA-FDE0-46A9-AE26-266C1F4B6D2F}" type="presParOf" srcId="{725410E8-BA68-4F6C-ADB7-65F41B941A96}" destId="{B05CF200-3784-4EE1-9977-32C1F6BB0ED6}" srcOrd="0" destOrd="0" presId="urn:microsoft.com/office/officeart/2018/2/layout/IconVerticalSolidList"/>
    <dgm:cxn modelId="{64AE58DC-F5F0-4C3D-974F-F3998DC22661}" type="presParOf" srcId="{725410E8-BA68-4F6C-ADB7-65F41B941A96}" destId="{A5BED3BC-5D64-44BA-89A9-BAD8E62FA241}" srcOrd="1" destOrd="0" presId="urn:microsoft.com/office/officeart/2018/2/layout/IconVerticalSolidList"/>
    <dgm:cxn modelId="{C50638D7-165A-4E73-AD89-796BD453BCE5}" type="presParOf" srcId="{725410E8-BA68-4F6C-ADB7-65F41B941A96}" destId="{8C72BB84-F52F-4EE9-B936-DD3F9491C284}" srcOrd="2" destOrd="0" presId="urn:microsoft.com/office/officeart/2018/2/layout/IconVerticalSolidList"/>
    <dgm:cxn modelId="{D4F1AEC4-5854-410E-BB8E-45825876A49D}" type="presParOf" srcId="{725410E8-BA68-4F6C-ADB7-65F41B941A96}" destId="{4BE7C195-EEC8-459F-B878-CE50595B00F3}" srcOrd="3" destOrd="0" presId="urn:microsoft.com/office/officeart/2018/2/layout/IconVerticalSolidList"/>
    <dgm:cxn modelId="{2C1EDFC7-61EA-4E0E-BB58-A65C04D6955C}" type="presParOf" srcId="{EADAC1A8-C3ED-4124-85FF-FF44F05A6049}" destId="{181D9CBC-60C2-4CD4-BBB7-94E5A2E4CC1E}" srcOrd="1" destOrd="0" presId="urn:microsoft.com/office/officeart/2018/2/layout/IconVerticalSolidList"/>
    <dgm:cxn modelId="{4A68F668-AA62-45AE-8405-4CD42D5CB125}" type="presParOf" srcId="{EADAC1A8-C3ED-4124-85FF-FF44F05A6049}" destId="{B24C478A-DABE-4506-AC88-9FA5F940132D}" srcOrd="2" destOrd="0" presId="urn:microsoft.com/office/officeart/2018/2/layout/IconVerticalSolidList"/>
    <dgm:cxn modelId="{23EAE9A1-C5E5-411C-979B-4E574A9AC806}" type="presParOf" srcId="{B24C478A-DABE-4506-AC88-9FA5F940132D}" destId="{2C24F7E3-63F0-4BB7-BEFE-F0D164AB3E7B}" srcOrd="0" destOrd="0" presId="urn:microsoft.com/office/officeart/2018/2/layout/IconVerticalSolidList"/>
    <dgm:cxn modelId="{15ADD56B-BD63-4880-8062-DC971A3AF21D}" type="presParOf" srcId="{B24C478A-DABE-4506-AC88-9FA5F940132D}" destId="{76A969A1-BA95-4D6E-AF78-9E8D6641D6D0}" srcOrd="1" destOrd="0" presId="urn:microsoft.com/office/officeart/2018/2/layout/IconVerticalSolidList"/>
    <dgm:cxn modelId="{173AA98A-721D-4B80-B979-D6EDA51C1047}" type="presParOf" srcId="{B24C478A-DABE-4506-AC88-9FA5F940132D}" destId="{5C3ED3F8-2D96-422E-9732-5F998D32B0F7}" srcOrd="2" destOrd="0" presId="urn:microsoft.com/office/officeart/2018/2/layout/IconVerticalSolidList"/>
    <dgm:cxn modelId="{96D626D3-5C65-429F-A24E-96E166626DC2}" type="presParOf" srcId="{B24C478A-DABE-4506-AC88-9FA5F940132D}" destId="{AD6B08E6-9725-49F5-A803-E6AA3A3818B7}" srcOrd="3" destOrd="0" presId="urn:microsoft.com/office/officeart/2018/2/layout/IconVerticalSolidList"/>
    <dgm:cxn modelId="{FED8D66C-552A-41BB-968F-C441BDDEAC0F}" type="presParOf" srcId="{EADAC1A8-C3ED-4124-85FF-FF44F05A6049}" destId="{6D397711-6F10-4C0E-9826-09A5E842FA51}" srcOrd="3" destOrd="0" presId="urn:microsoft.com/office/officeart/2018/2/layout/IconVerticalSolidList"/>
    <dgm:cxn modelId="{319B87FB-8973-4EEE-9113-DC4C223290C7}" type="presParOf" srcId="{EADAC1A8-C3ED-4124-85FF-FF44F05A6049}" destId="{17FA78D1-2CF6-4C61-9A9C-88F32BA60A85}" srcOrd="4" destOrd="0" presId="urn:microsoft.com/office/officeart/2018/2/layout/IconVerticalSolidList"/>
    <dgm:cxn modelId="{43627FAA-C37B-4E1D-874F-AC5EF31E007C}" type="presParOf" srcId="{17FA78D1-2CF6-4C61-9A9C-88F32BA60A85}" destId="{B1E6141E-92B9-43B7-A722-FA6F94AF5F9C}" srcOrd="0" destOrd="0" presId="urn:microsoft.com/office/officeart/2018/2/layout/IconVerticalSolidList"/>
    <dgm:cxn modelId="{0959F831-D1AC-43C6-AA0E-09851EA2ABE8}" type="presParOf" srcId="{17FA78D1-2CF6-4C61-9A9C-88F32BA60A85}" destId="{93F534FB-477E-44D9-9B3D-F2F8FEAF3F35}" srcOrd="1" destOrd="0" presId="urn:microsoft.com/office/officeart/2018/2/layout/IconVerticalSolidList"/>
    <dgm:cxn modelId="{276D4939-2EF7-49E0-9598-40FC721C9781}" type="presParOf" srcId="{17FA78D1-2CF6-4C61-9A9C-88F32BA60A85}" destId="{C9E0D820-0F20-4A0F-9E18-6FAB8995C747}" srcOrd="2" destOrd="0" presId="urn:microsoft.com/office/officeart/2018/2/layout/IconVerticalSolidList"/>
    <dgm:cxn modelId="{E01EB844-2123-4B2B-B537-7049A94ADD4D}" type="presParOf" srcId="{17FA78D1-2CF6-4C61-9A9C-88F32BA60A85}" destId="{9E2DFC5B-ACFB-4F02-B242-8C205216F999}" srcOrd="3" destOrd="0" presId="urn:microsoft.com/office/officeart/2018/2/layout/IconVerticalSolidList"/>
    <dgm:cxn modelId="{A29C6A0E-A8F0-41F0-BAB8-97727993F019}" type="presParOf" srcId="{EADAC1A8-C3ED-4124-85FF-FF44F05A6049}" destId="{0C64E1E6-FFB0-4BB6-B85C-8774E197376D}" srcOrd="5" destOrd="0" presId="urn:microsoft.com/office/officeart/2018/2/layout/IconVerticalSolidList"/>
    <dgm:cxn modelId="{22314FCD-08D4-4FB7-BBF0-457AF7EB350A}" type="presParOf" srcId="{EADAC1A8-C3ED-4124-85FF-FF44F05A6049}" destId="{B5F9CE2D-27C5-4FD8-8A25-43650A579713}" srcOrd="6" destOrd="0" presId="urn:microsoft.com/office/officeart/2018/2/layout/IconVerticalSolidList"/>
    <dgm:cxn modelId="{33C0BBBE-5C3E-4F27-975E-4411D763B079}" type="presParOf" srcId="{B5F9CE2D-27C5-4FD8-8A25-43650A579713}" destId="{A4951472-9629-4DD4-A537-71C156514320}" srcOrd="0" destOrd="0" presId="urn:microsoft.com/office/officeart/2018/2/layout/IconVerticalSolidList"/>
    <dgm:cxn modelId="{CE4EBD69-8514-4C1E-9E23-007850C4C066}" type="presParOf" srcId="{B5F9CE2D-27C5-4FD8-8A25-43650A579713}" destId="{3D20FA4F-FF20-4C2E-B420-3E5D30F7A6B3}" srcOrd="1" destOrd="0" presId="urn:microsoft.com/office/officeart/2018/2/layout/IconVerticalSolidList"/>
    <dgm:cxn modelId="{79B67F70-C404-4C9C-B1B2-582FD5749C1E}" type="presParOf" srcId="{B5F9CE2D-27C5-4FD8-8A25-43650A579713}" destId="{856646C9-98F8-4254-B052-92CFB3525235}" srcOrd="2" destOrd="0" presId="urn:microsoft.com/office/officeart/2018/2/layout/IconVerticalSolidList"/>
    <dgm:cxn modelId="{7B879D1E-2A46-4FEC-B4CF-2630D88306EC}" type="presParOf" srcId="{B5F9CE2D-27C5-4FD8-8A25-43650A579713}" destId="{F72AA483-6A49-4CFA-A11F-88023FB25CBD}" srcOrd="3" destOrd="0" presId="urn:microsoft.com/office/officeart/2018/2/layout/IconVerticalSolidList"/>
    <dgm:cxn modelId="{C8A31670-ED88-4673-8A25-D59BAD0F14A0}" type="presParOf" srcId="{EADAC1A8-C3ED-4124-85FF-FF44F05A6049}" destId="{81EC8FE6-956C-4196-A502-F787C056158B}" srcOrd="7" destOrd="0" presId="urn:microsoft.com/office/officeart/2018/2/layout/IconVerticalSolidList"/>
    <dgm:cxn modelId="{5EDB69E8-5BF3-472D-B4C6-6E75AC63D3E5}" type="presParOf" srcId="{EADAC1A8-C3ED-4124-85FF-FF44F05A6049}" destId="{059F6A1F-3B4B-4310-A3B2-3B6BEA1D3F21}" srcOrd="8" destOrd="0" presId="urn:microsoft.com/office/officeart/2018/2/layout/IconVerticalSolidList"/>
    <dgm:cxn modelId="{927D26B8-53A3-4D8B-A5F2-884C9152EC22}" type="presParOf" srcId="{059F6A1F-3B4B-4310-A3B2-3B6BEA1D3F21}" destId="{AEE3D7AE-6BDD-4DB2-B751-3B98FC314172}" srcOrd="0" destOrd="0" presId="urn:microsoft.com/office/officeart/2018/2/layout/IconVerticalSolidList"/>
    <dgm:cxn modelId="{9961AF1D-D93B-4A65-9994-FB18628CDD41}" type="presParOf" srcId="{059F6A1F-3B4B-4310-A3B2-3B6BEA1D3F21}" destId="{A2BDE179-741A-4149-88D0-11A24DD4737F}" srcOrd="1" destOrd="0" presId="urn:microsoft.com/office/officeart/2018/2/layout/IconVerticalSolidList"/>
    <dgm:cxn modelId="{A69971A3-9744-48BE-8767-96390A4B9DFD}" type="presParOf" srcId="{059F6A1F-3B4B-4310-A3B2-3B6BEA1D3F21}" destId="{452DDDFD-1070-4420-9AC7-7AD7769ED759}" srcOrd="2" destOrd="0" presId="urn:microsoft.com/office/officeart/2018/2/layout/IconVerticalSolidList"/>
    <dgm:cxn modelId="{20550E74-28A2-426B-B9BD-EFDECC324D42}" type="presParOf" srcId="{059F6A1F-3B4B-4310-A3B2-3B6BEA1D3F21}" destId="{81C6E378-0770-43F5-8C0A-46AFE9C62BFA}" srcOrd="3" destOrd="0" presId="urn:microsoft.com/office/officeart/2018/2/layout/IconVerticalSolidList"/>
    <dgm:cxn modelId="{6E28DA41-CF2F-45AC-A2A4-6248228BE5C0}" type="presParOf" srcId="{EADAC1A8-C3ED-4124-85FF-FF44F05A6049}" destId="{C49F3A8A-8F41-4FF4-86E6-283EDDB2A140}" srcOrd="9" destOrd="0" presId="urn:microsoft.com/office/officeart/2018/2/layout/IconVerticalSolidList"/>
    <dgm:cxn modelId="{7A7359D2-636F-4BA5-A5DE-BF063BC50F45}" type="presParOf" srcId="{EADAC1A8-C3ED-4124-85FF-FF44F05A6049}" destId="{3EA2FBD2-B78A-49DC-80F1-5308E996C08E}" srcOrd="10" destOrd="0" presId="urn:microsoft.com/office/officeart/2018/2/layout/IconVerticalSolidList"/>
    <dgm:cxn modelId="{6B3BDF59-38EE-4BAA-A030-A67976F8786D}" type="presParOf" srcId="{3EA2FBD2-B78A-49DC-80F1-5308E996C08E}" destId="{8A0C192E-E13B-4522-955C-29D9A38A9B76}" srcOrd="0" destOrd="0" presId="urn:microsoft.com/office/officeart/2018/2/layout/IconVerticalSolidList"/>
    <dgm:cxn modelId="{E1F64063-4F9B-4E99-9F1B-C172C92D0C42}" type="presParOf" srcId="{3EA2FBD2-B78A-49DC-80F1-5308E996C08E}" destId="{832171FA-D105-414C-B466-48B131BF33B0}" srcOrd="1" destOrd="0" presId="urn:microsoft.com/office/officeart/2018/2/layout/IconVerticalSolidList"/>
    <dgm:cxn modelId="{63C81C03-1CE2-412A-9F54-63FAC6A22A03}" type="presParOf" srcId="{3EA2FBD2-B78A-49DC-80F1-5308E996C08E}" destId="{042C487C-307C-43A1-A436-23B34608DD89}" srcOrd="2" destOrd="0" presId="urn:microsoft.com/office/officeart/2018/2/layout/IconVerticalSolidList"/>
    <dgm:cxn modelId="{03917E26-535E-4532-B69D-56B8FAAF6AF3}" type="presParOf" srcId="{3EA2FBD2-B78A-49DC-80F1-5308E996C08E}" destId="{49EE509C-9E3E-4E94-930D-E00E658D41D5}" srcOrd="3" destOrd="0" presId="urn:microsoft.com/office/officeart/2018/2/layout/IconVerticalSolidList"/>
    <dgm:cxn modelId="{15BA5FEB-EF01-4205-B5D8-3632A2AB801D}" type="presParOf" srcId="{EADAC1A8-C3ED-4124-85FF-FF44F05A6049}" destId="{F330A370-E434-4798-BE4F-E3F99C0783E5}" srcOrd="11" destOrd="0" presId="urn:microsoft.com/office/officeart/2018/2/layout/IconVerticalSolidList"/>
    <dgm:cxn modelId="{63B8EFB8-C894-4B4D-8AB0-D2AD6F761A0B}" type="presParOf" srcId="{EADAC1A8-C3ED-4124-85FF-FF44F05A6049}" destId="{5C0DBBA9-8F2A-4C08-80E1-F17DA39D5B49}" srcOrd="12" destOrd="0" presId="urn:microsoft.com/office/officeart/2018/2/layout/IconVerticalSolidList"/>
    <dgm:cxn modelId="{AA1145E0-6247-4016-996E-3D9649607C7C}" type="presParOf" srcId="{5C0DBBA9-8F2A-4C08-80E1-F17DA39D5B49}" destId="{D969AB03-6F27-402F-BF4C-1817819CE467}" srcOrd="0" destOrd="0" presId="urn:microsoft.com/office/officeart/2018/2/layout/IconVerticalSolidList"/>
    <dgm:cxn modelId="{BE572C91-73DC-4020-9682-B2169572E50B}" type="presParOf" srcId="{5C0DBBA9-8F2A-4C08-80E1-F17DA39D5B49}" destId="{5577BF25-5296-41EB-A670-C4649A0FD8DF}" srcOrd="1" destOrd="0" presId="urn:microsoft.com/office/officeart/2018/2/layout/IconVerticalSolidList"/>
    <dgm:cxn modelId="{CCEAD40A-54E2-4E2B-9FAC-71FC06D19EBA}" type="presParOf" srcId="{5C0DBBA9-8F2A-4C08-80E1-F17DA39D5B49}" destId="{5E873BDD-89D1-4A65-AF61-B029EBC64057}" srcOrd="2" destOrd="0" presId="urn:microsoft.com/office/officeart/2018/2/layout/IconVerticalSolidList"/>
    <dgm:cxn modelId="{8E523C6B-BB33-40EA-9576-FC72826EEBEB}" type="presParOf" srcId="{5C0DBBA9-8F2A-4C08-80E1-F17DA39D5B49}" destId="{4C3B4D93-0C62-4786-9D39-EDEA614BF7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2148F3-E154-423D-8923-3C70FF808783}"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GB"/>
        </a:p>
      </dgm:t>
    </dgm:pt>
    <dgm:pt modelId="{562F1CCD-3FC8-4B9B-B504-FFAA8377537F}">
      <dgm:prSet phldrT="[Text]"/>
      <dgm:spPr/>
      <dgm:t>
        <a:bodyPr/>
        <a:lstStyle/>
        <a:p>
          <a:r>
            <a:rPr lang="en-GB" dirty="0"/>
            <a:t>Co-Production</a:t>
          </a:r>
        </a:p>
      </dgm:t>
    </dgm:pt>
    <dgm:pt modelId="{74D987B3-B202-4A66-8C1A-456D35BE472C}" type="parTrans" cxnId="{8AF69D67-C17D-4062-B68D-BCE00B42D9C1}">
      <dgm:prSet/>
      <dgm:spPr/>
      <dgm:t>
        <a:bodyPr/>
        <a:lstStyle/>
        <a:p>
          <a:endParaRPr lang="en-GB"/>
        </a:p>
      </dgm:t>
    </dgm:pt>
    <dgm:pt modelId="{B3833638-58B0-4597-9735-E6F96E01CB86}" type="sibTrans" cxnId="{8AF69D67-C17D-4062-B68D-BCE00B42D9C1}">
      <dgm:prSet/>
      <dgm:spPr/>
      <dgm:t>
        <a:bodyPr/>
        <a:lstStyle/>
        <a:p>
          <a:endParaRPr lang="en-GB"/>
        </a:p>
      </dgm:t>
    </dgm:pt>
    <dgm:pt modelId="{BE6FF575-0632-4E14-A109-0EE0AA3295B8}">
      <dgm:prSet phldrT="[Text]"/>
      <dgm:spPr/>
      <dgm:t>
        <a:bodyPr/>
        <a:lstStyle/>
        <a:p>
          <a:r>
            <a:rPr lang="en-GB" dirty="0"/>
            <a:t>Assets</a:t>
          </a:r>
        </a:p>
      </dgm:t>
    </dgm:pt>
    <dgm:pt modelId="{00BC3F0F-18D9-4B63-8218-AED058757689}" type="parTrans" cxnId="{D5322AF7-0900-4224-B75E-6BF10960CFD8}">
      <dgm:prSet/>
      <dgm:spPr/>
      <dgm:t>
        <a:bodyPr/>
        <a:lstStyle/>
        <a:p>
          <a:endParaRPr lang="en-GB"/>
        </a:p>
      </dgm:t>
    </dgm:pt>
    <dgm:pt modelId="{28814B68-09CD-4A54-9125-4BAE8BBE19D3}" type="sibTrans" cxnId="{D5322AF7-0900-4224-B75E-6BF10960CFD8}">
      <dgm:prSet/>
      <dgm:spPr/>
      <dgm:t>
        <a:bodyPr/>
        <a:lstStyle/>
        <a:p>
          <a:endParaRPr lang="en-GB"/>
        </a:p>
      </dgm:t>
    </dgm:pt>
    <dgm:pt modelId="{B16C13EB-D6B6-4D90-A8C5-38AB124BAFAB}">
      <dgm:prSet phldrT="[Text]"/>
      <dgm:spPr/>
      <dgm:t>
        <a:bodyPr/>
        <a:lstStyle/>
        <a:p>
          <a:r>
            <a:rPr lang="en-GB" dirty="0"/>
            <a:t>Capabilities</a:t>
          </a:r>
        </a:p>
      </dgm:t>
    </dgm:pt>
    <dgm:pt modelId="{176BF64C-7548-4CFD-BEBE-A8172CD58180}" type="parTrans" cxnId="{D022FFCE-2360-4EFB-935C-7AD5B2071573}">
      <dgm:prSet/>
      <dgm:spPr/>
      <dgm:t>
        <a:bodyPr/>
        <a:lstStyle/>
        <a:p>
          <a:endParaRPr lang="en-GB"/>
        </a:p>
      </dgm:t>
    </dgm:pt>
    <dgm:pt modelId="{D01B9B43-0B04-4A45-8E4B-887D17F81B4F}" type="sibTrans" cxnId="{D022FFCE-2360-4EFB-935C-7AD5B2071573}">
      <dgm:prSet/>
      <dgm:spPr/>
      <dgm:t>
        <a:bodyPr/>
        <a:lstStyle/>
        <a:p>
          <a:endParaRPr lang="en-GB"/>
        </a:p>
      </dgm:t>
    </dgm:pt>
    <dgm:pt modelId="{730FD352-E206-48D0-B6B1-E829FC46BDB0}">
      <dgm:prSet phldrT="[Text]"/>
      <dgm:spPr/>
      <dgm:t>
        <a:bodyPr/>
        <a:lstStyle/>
        <a:p>
          <a:r>
            <a:rPr lang="en-GB" dirty="0"/>
            <a:t>Mutuality</a:t>
          </a:r>
        </a:p>
      </dgm:t>
    </dgm:pt>
    <dgm:pt modelId="{ACB49054-69E3-4269-BEB6-819E4F9E48C0}" type="parTrans" cxnId="{AACFA33F-C643-4B1F-B4E9-950BEEF0A84A}">
      <dgm:prSet/>
      <dgm:spPr/>
      <dgm:t>
        <a:bodyPr/>
        <a:lstStyle/>
        <a:p>
          <a:endParaRPr lang="en-GB"/>
        </a:p>
      </dgm:t>
    </dgm:pt>
    <dgm:pt modelId="{3AC05DA2-0F35-4D09-A843-7BA5D322B0D6}" type="sibTrans" cxnId="{AACFA33F-C643-4B1F-B4E9-950BEEF0A84A}">
      <dgm:prSet/>
      <dgm:spPr/>
      <dgm:t>
        <a:bodyPr/>
        <a:lstStyle/>
        <a:p>
          <a:endParaRPr lang="en-GB"/>
        </a:p>
      </dgm:t>
    </dgm:pt>
    <dgm:pt modelId="{E73CC840-BD6F-401F-B801-F0E64C24C26E}">
      <dgm:prSet phldrT="[Text]"/>
      <dgm:spPr/>
      <dgm:t>
        <a:bodyPr/>
        <a:lstStyle/>
        <a:p>
          <a:r>
            <a:rPr lang="en-GB" dirty="0"/>
            <a:t>Networks</a:t>
          </a:r>
        </a:p>
      </dgm:t>
    </dgm:pt>
    <dgm:pt modelId="{8457948F-F619-4267-A597-70639A6DAA1F}" type="parTrans" cxnId="{2E824E15-AF3E-4C2B-97FE-F160CA9630E7}">
      <dgm:prSet/>
      <dgm:spPr/>
      <dgm:t>
        <a:bodyPr/>
        <a:lstStyle/>
        <a:p>
          <a:endParaRPr lang="en-GB"/>
        </a:p>
      </dgm:t>
    </dgm:pt>
    <dgm:pt modelId="{F316C4D9-6F6C-4325-BA4A-65C47B03FB61}" type="sibTrans" cxnId="{2E824E15-AF3E-4C2B-97FE-F160CA9630E7}">
      <dgm:prSet/>
      <dgm:spPr/>
      <dgm:t>
        <a:bodyPr/>
        <a:lstStyle/>
        <a:p>
          <a:endParaRPr lang="en-GB"/>
        </a:p>
      </dgm:t>
    </dgm:pt>
    <dgm:pt modelId="{0F202B3F-ABA6-4F5E-B078-B50A154787E7}">
      <dgm:prSet phldrT="[Text]"/>
      <dgm:spPr/>
      <dgm:t>
        <a:bodyPr/>
        <a:lstStyle/>
        <a:p>
          <a:r>
            <a:rPr lang="en-GB" dirty="0"/>
            <a:t>Blur Roles</a:t>
          </a:r>
        </a:p>
      </dgm:t>
    </dgm:pt>
    <dgm:pt modelId="{CA7F8BE5-D1F5-43E6-AF69-ED6738CB4472}" type="parTrans" cxnId="{DAC5A6DC-B440-4FDD-891C-90D1C026A07E}">
      <dgm:prSet/>
      <dgm:spPr/>
      <dgm:t>
        <a:bodyPr/>
        <a:lstStyle/>
        <a:p>
          <a:endParaRPr lang="en-GB"/>
        </a:p>
      </dgm:t>
    </dgm:pt>
    <dgm:pt modelId="{A9E2A89D-D5D1-4BA5-8504-7F52C2FEED2F}" type="sibTrans" cxnId="{DAC5A6DC-B440-4FDD-891C-90D1C026A07E}">
      <dgm:prSet/>
      <dgm:spPr/>
      <dgm:t>
        <a:bodyPr/>
        <a:lstStyle/>
        <a:p>
          <a:endParaRPr lang="en-GB"/>
        </a:p>
      </dgm:t>
    </dgm:pt>
    <dgm:pt modelId="{D5F6A3A7-7A68-4A63-907D-FD2450ABB7B2}">
      <dgm:prSet phldrT="[Text]"/>
      <dgm:spPr/>
      <dgm:t>
        <a:bodyPr/>
        <a:lstStyle/>
        <a:p>
          <a:r>
            <a:rPr lang="en-GB" dirty="0"/>
            <a:t>Catalysts</a:t>
          </a:r>
        </a:p>
      </dgm:t>
    </dgm:pt>
    <dgm:pt modelId="{7E8686F2-BF98-4A4E-9001-C315B2F64410}" type="parTrans" cxnId="{FDA1DD98-934B-4817-9050-083DD06FD7B6}">
      <dgm:prSet/>
      <dgm:spPr/>
      <dgm:t>
        <a:bodyPr/>
        <a:lstStyle/>
        <a:p>
          <a:endParaRPr lang="en-GB"/>
        </a:p>
      </dgm:t>
    </dgm:pt>
    <dgm:pt modelId="{2774F4F3-A605-40D0-B420-E4DE0E765FBE}" type="sibTrans" cxnId="{FDA1DD98-934B-4817-9050-083DD06FD7B6}">
      <dgm:prSet/>
      <dgm:spPr/>
      <dgm:t>
        <a:bodyPr/>
        <a:lstStyle/>
        <a:p>
          <a:endParaRPr lang="en-GB"/>
        </a:p>
      </dgm:t>
    </dgm:pt>
    <dgm:pt modelId="{76122A04-A6BB-4318-A554-789AD285DEFF}" type="pres">
      <dgm:prSet presAssocID="{2C2148F3-E154-423D-8923-3C70FF808783}" presName="Name0" presStyleCnt="0">
        <dgm:presLayoutVars>
          <dgm:chMax val="1"/>
          <dgm:chPref val="1"/>
          <dgm:dir/>
          <dgm:animOne val="branch"/>
          <dgm:animLvl val="lvl"/>
        </dgm:presLayoutVars>
      </dgm:prSet>
      <dgm:spPr/>
    </dgm:pt>
    <dgm:pt modelId="{6E793E78-7C82-491A-ABB1-4D4DBFE5C3B2}" type="pres">
      <dgm:prSet presAssocID="{562F1CCD-3FC8-4B9B-B504-FFAA8377537F}" presName="Parent" presStyleLbl="node0" presStyleIdx="0" presStyleCnt="1">
        <dgm:presLayoutVars>
          <dgm:chMax val="6"/>
          <dgm:chPref val="6"/>
        </dgm:presLayoutVars>
      </dgm:prSet>
      <dgm:spPr/>
    </dgm:pt>
    <dgm:pt modelId="{9F551F65-F61B-492E-A834-147B459A5898}" type="pres">
      <dgm:prSet presAssocID="{BE6FF575-0632-4E14-A109-0EE0AA3295B8}" presName="Accent1" presStyleCnt="0"/>
      <dgm:spPr/>
    </dgm:pt>
    <dgm:pt modelId="{8C386879-CAD3-49AD-9040-92A6AE77804F}" type="pres">
      <dgm:prSet presAssocID="{BE6FF575-0632-4E14-A109-0EE0AA3295B8}" presName="Accent" presStyleLbl="bgShp" presStyleIdx="0" presStyleCnt="6"/>
      <dgm:spPr/>
    </dgm:pt>
    <dgm:pt modelId="{5ACF441B-090B-4369-96B4-57812BFC9016}" type="pres">
      <dgm:prSet presAssocID="{BE6FF575-0632-4E14-A109-0EE0AA3295B8}" presName="Child1" presStyleLbl="node1" presStyleIdx="0" presStyleCnt="6">
        <dgm:presLayoutVars>
          <dgm:chMax val="0"/>
          <dgm:chPref val="0"/>
          <dgm:bulletEnabled val="1"/>
        </dgm:presLayoutVars>
      </dgm:prSet>
      <dgm:spPr/>
    </dgm:pt>
    <dgm:pt modelId="{71B8425B-1B11-4E48-8980-2A90EBB71C7B}" type="pres">
      <dgm:prSet presAssocID="{B16C13EB-D6B6-4D90-A8C5-38AB124BAFAB}" presName="Accent2" presStyleCnt="0"/>
      <dgm:spPr/>
    </dgm:pt>
    <dgm:pt modelId="{93742A9C-0171-4AF8-A34C-4D395755B1C8}" type="pres">
      <dgm:prSet presAssocID="{B16C13EB-D6B6-4D90-A8C5-38AB124BAFAB}" presName="Accent" presStyleLbl="bgShp" presStyleIdx="1" presStyleCnt="6"/>
      <dgm:spPr/>
    </dgm:pt>
    <dgm:pt modelId="{5E75A3B4-918B-42B3-BA70-ACF4B6395FA2}" type="pres">
      <dgm:prSet presAssocID="{B16C13EB-D6B6-4D90-A8C5-38AB124BAFAB}" presName="Child2" presStyleLbl="node1" presStyleIdx="1" presStyleCnt="6">
        <dgm:presLayoutVars>
          <dgm:chMax val="0"/>
          <dgm:chPref val="0"/>
          <dgm:bulletEnabled val="1"/>
        </dgm:presLayoutVars>
      </dgm:prSet>
      <dgm:spPr/>
    </dgm:pt>
    <dgm:pt modelId="{1468A006-F21B-4673-BEFF-3142A5A5AE60}" type="pres">
      <dgm:prSet presAssocID="{730FD352-E206-48D0-B6B1-E829FC46BDB0}" presName="Accent3" presStyleCnt="0"/>
      <dgm:spPr/>
    </dgm:pt>
    <dgm:pt modelId="{54202861-3ED7-4D38-920F-95CB449E0357}" type="pres">
      <dgm:prSet presAssocID="{730FD352-E206-48D0-B6B1-E829FC46BDB0}" presName="Accent" presStyleLbl="bgShp" presStyleIdx="2" presStyleCnt="6"/>
      <dgm:spPr/>
    </dgm:pt>
    <dgm:pt modelId="{092E8BFD-BDFD-4B97-A044-1B1596B0E629}" type="pres">
      <dgm:prSet presAssocID="{730FD352-E206-48D0-B6B1-E829FC46BDB0}" presName="Child3" presStyleLbl="node1" presStyleIdx="2" presStyleCnt="6">
        <dgm:presLayoutVars>
          <dgm:chMax val="0"/>
          <dgm:chPref val="0"/>
          <dgm:bulletEnabled val="1"/>
        </dgm:presLayoutVars>
      </dgm:prSet>
      <dgm:spPr/>
    </dgm:pt>
    <dgm:pt modelId="{2CE80F0E-761E-412E-BB64-F628F266EE52}" type="pres">
      <dgm:prSet presAssocID="{E73CC840-BD6F-401F-B801-F0E64C24C26E}" presName="Accent4" presStyleCnt="0"/>
      <dgm:spPr/>
    </dgm:pt>
    <dgm:pt modelId="{53773BFF-2152-4C3C-9303-97F35F51165D}" type="pres">
      <dgm:prSet presAssocID="{E73CC840-BD6F-401F-B801-F0E64C24C26E}" presName="Accent" presStyleLbl="bgShp" presStyleIdx="3" presStyleCnt="6"/>
      <dgm:spPr/>
    </dgm:pt>
    <dgm:pt modelId="{0F894C0B-7C5C-4338-A27E-1F4C2821C556}" type="pres">
      <dgm:prSet presAssocID="{E73CC840-BD6F-401F-B801-F0E64C24C26E}" presName="Child4" presStyleLbl="node1" presStyleIdx="3" presStyleCnt="6">
        <dgm:presLayoutVars>
          <dgm:chMax val="0"/>
          <dgm:chPref val="0"/>
          <dgm:bulletEnabled val="1"/>
        </dgm:presLayoutVars>
      </dgm:prSet>
      <dgm:spPr/>
    </dgm:pt>
    <dgm:pt modelId="{FEAF2148-517C-40F9-95DB-329648DCB153}" type="pres">
      <dgm:prSet presAssocID="{0F202B3F-ABA6-4F5E-B078-B50A154787E7}" presName="Accent5" presStyleCnt="0"/>
      <dgm:spPr/>
    </dgm:pt>
    <dgm:pt modelId="{C2DF1373-19D1-4834-8EE6-1B3C4E70B09F}" type="pres">
      <dgm:prSet presAssocID="{0F202B3F-ABA6-4F5E-B078-B50A154787E7}" presName="Accent" presStyleLbl="bgShp" presStyleIdx="4" presStyleCnt="6"/>
      <dgm:spPr/>
    </dgm:pt>
    <dgm:pt modelId="{846B04BB-B9DC-4CBD-B4B1-ED0CB0890A8C}" type="pres">
      <dgm:prSet presAssocID="{0F202B3F-ABA6-4F5E-B078-B50A154787E7}" presName="Child5" presStyleLbl="node1" presStyleIdx="4" presStyleCnt="6">
        <dgm:presLayoutVars>
          <dgm:chMax val="0"/>
          <dgm:chPref val="0"/>
          <dgm:bulletEnabled val="1"/>
        </dgm:presLayoutVars>
      </dgm:prSet>
      <dgm:spPr/>
    </dgm:pt>
    <dgm:pt modelId="{D914078F-96EF-4B2B-B147-0C17019ABD82}" type="pres">
      <dgm:prSet presAssocID="{D5F6A3A7-7A68-4A63-907D-FD2450ABB7B2}" presName="Accent6" presStyleCnt="0"/>
      <dgm:spPr/>
    </dgm:pt>
    <dgm:pt modelId="{F38B5B7C-3208-4415-81C8-F98C357B717E}" type="pres">
      <dgm:prSet presAssocID="{D5F6A3A7-7A68-4A63-907D-FD2450ABB7B2}" presName="Accent" presStyleLbl="bgShp" presStyleIdx="5" presStyleCnt="6"/>
      <dgm:spPr/>
    </dgm:pt>
    <dgm:pt modelId="{E52D8F6D-6CC8-45A9-9F3F-591DB6889B35}" type="pres">
      <dgm:prSet presAssocID="{D5F6A3A7-7A68-4A63-907D-FD2450ABB7B2}" presName="Child6" presStyleLbl="node1" presStyleIdx="5" presStyleCnt="6">
        <dgm:presLayoutVars>
          <dgm:chMax val="0"/>
          <dgm:chPref val="0"/>
          <dgm:bulletEnabled val="1"/>
        </dgm:presLayoutVars>
      </dgm:prSet>
      <dgm:spPr/>
    </dgm:pt>
  </dgm:ptLst>
  <dgm:cxnLst>
    <dgm:cxn modelId="{17FC5B0E-2EF8-40CB-B5B0-61ABCE6C3454}" type="presOf" srcId="{2C2148F3-E154-423D-8923-3C70FF808783}" destId="{76122A04-A6BB-4318-A554-789AD285DEFF}" srcOrd="0" destOrd="0" presId="urn:microsoft.com/office/officeart/2011/layout/HexagonRadial"/>
    <dgm:cxn modelId="{2E824E15-AF3E-4C2B-97FE-F160CA9630E7}" srcId="{562F1CCD-3FC8-4B9B-B504-FFAA8377537F}" destId="{E73CC840-BD6F-401F-B801-F0E64C24C26E}" srcOrd="3" destOrd="0" parTransId="{8457948F-F619-4267-A597-70639A6DAA1F}" sibTransId="{F316C4D9-6F6C-4325-BA4A-65C47B03FB61}"/>
    <dgm:cxn modelId="{791D703A-9746-4F59-8BAB-8B828C683A44}" type="presOf" srcId="{E73CC840-BD6F-401F-B801-F0E64C24C26E}" destId="{0F894C0B-7C5C-4338-A27E-1F4C2821C556}" srcOrd="0" destOrd="0" presId="urn:microsoft.com/office/officeart/2011/layout/HexagonRadial"/>
    <dgm:cxn modelId="{AACFA33F-C643-4B1F-B4E9-950BEEF0A84A}" srcId="{562F1CCD-3FC8-4B9B-B504-FFAA8377537F}" destId="{730FD352-E206-48D0-B6B1-E829FC46BDB0}" srcOrd="2" destOrd="0" parTransId="{ACB49054-69E3-4269-BEB6-819E4F9E48C0}" sibTransId="{3AC05DA2-0F35-4D09-A843-7BA5D322B0D6}"/>
    <dgm:cxn modelId="{8AF69D67-C17D-4062-B68D-BCE00B42D9C1}" srcId="{2C2148F3-E154-423D-8923-3C70FF808783}" destId="{562F1CCD-3FC8-4B9B-B504-FFAA8377537F}" srcOrd="0" destOrd="0" parTransId="{74D987B3-B202-4A66-8C1A-456D35BE472C}" sibTransId="{B3833638-58B0-4597-9735-E6F96E01CB86}"/>
    <dgm:cxn modelId="{856EBA69-BF4B-4AEB-B795-55222E87A90A}" type="presOf" srcId="{562F1CCD-3FC8-4B9B-B504-FFAA8377537F}" destId="{6E793E78-7C82-491A-ABB1-4D4DBFE5C3B2}" srcOrd="0" destOrd="0" presId="urn:microsoft.com/office/officeart/2011/layout/HexagonRadial"/>
    <dgm:cxn modelId="{FDA1DD98-934B-4817-9050-083DD06FD7B6}" srcId="{562F1CCD-3FC8-4B9B-B504-FFAA8377537F}" destId="{D5F6A3A7-7A68-4A63-907D-FD2450ABB7B2}" srcOrd="5" destOrd="0" parTransId="{7E8686F2-BF98-4A4E-9001-C315B2F64410}" sibTransId="{2774F4F3-A605-40D0-B420-E4DE0E765FBE}"/>
    <dgm:cxn modelId="{B71E8AA0-C658-4297-8486-6D4630BA9F8A}" type="presOf" srcId="{B16C13EB-D6B6-4D90-A8C5-38AB124BAFAB}" destId="{5E75A3B4-918B-42B3-BA70-ACF4B6395FA2}" srcOrd="0" destOrd="0" presId="urn:microsoft.com/office/officeart/2011/layout/HexagonRadial"/>
    <dgm:cxn modelId="{FB6C34A3-12C7-48D2-A814-C1AE68146741}" type="presOf" srcId="{730FD352-E206-48D0-B6B1-E829FC46BDB0}" destId="{092E8BFD-BDFD-4B97-A044-1B1596B0E629}" srcOrd="0" destOrd="0" presId="urn:microsoft.com/office/officeart/2011/layout/HexagonRadial"/>
    <dgm:cxn modelId="{90B0DAC2-1C77-44E7-815D-A7E121BF75B8}" type="presOf" srcId="{BE6FF575-0632-4E14-A109-0EE0AA3295B8}" destId="{5ACF441B-090B-4369-96B4-57812BFC9016}" srcOrd="0" destOrd="0" presId="urn:microsoft.com/office/officeart/2011/layout/HexagonRadial"/>
    <dgm:cxn modelId="{5AAA3FC3-F5C3-4E21-91A2-7A491E4C894C}" type="presOf" srcId="{0F202B3F-ABA6-4F5E-B078-B50A154787E7}" destId="{846B04BB-B9DC-4CBD-B4B1-ED0CB0890A8C}" srcOrd="0" destOrd="0" presId="urn:microsoft.com/office/officeart/2011/layout/HexagonRadial"/>
    <dgm:cxn modelId="{D022FFCE-2360-4EFB-935C-7AD5B2071573}" srcId="{562F1CCD-3FC8-4B9B-B504-FFAA8377537F}" destId="{B16C13EB-D6B6-4D90-A8C5-38AB124BAFAB}" srcOrd="1" destOrd="0" parTransId="{176BF64C-7548-4CFD-BEBE-A8172CD58180}" sibTransId="{D01B9B43-0B04-4A45-8E4B-887D17F81B4F}"/>
    <dgm:cxn modelId="{EDDE2AD7-0CBD-4816-ABE9-0C32F156319A}" type="presOf" srcId="{D5F6A3A7-7A68-4A63-907D-FD2450ABB7B2}" destId="{E52D8F6D-6CC8-45A9-9F3F-591DB6889B35}" srcOrd="0" destOrd="0" presId="urn:microsoft.com/office/officeart/2011/layout/HexagonRadial"/>
    <dgm:cxn modelId="{DAC5A6DC-B440-4FDD-891C-90D1C026A07E}" srcId="{562F1CCD-3FC8-4B9B-B504-FFAA8377537F}" destId="{0F202B3F-ABA6-4F5E-B078-B50A154787E7}" srcOrd="4" destOrd="0" parTransId="{CA7F8BE5-D1F5-43E6-AF69-ED6738CB4472}" sibTransId="{A9E2A89D-D5D1-4BA5-8504-7F52C2FEED2F}"/>
    <dgm:cxn modelId="{D5322AF7-0900-4224-B75E-6BF10960CFD8}" srcId="{562F1CCD-3FC8-4B9B-B504-FFAA8377537F}" destId="{BE6FF575-0632-4E14-A109-0EE0AA3295B8}" srcOrd="0" destOrd="0" parTransId="{00BC3F0F-18D9-4B63-8218-AED058757689}" sibTransId="{28814B68-09CD-4A54-9125-4BAE8BBE19D3}"/>
    <dgm:cxn modelId="{BEC90707-2F13-4FE8-8496-1F6110E673F6}" type="presParOf" srcId="{76122A04-A6BB-4318-A554-789AD285DEFF}" destId="{6E793E78-7C82-491A-ABB1-4D4DBFE5C3B2}" srcOrd="0" destOrd="0" presId="urn:microsoft.com/office/officeart/2011/layout/HexagonRadial"/>
    <dgm:cxn modelId="{1FC670B0-0C38-40AF-806A-4B484991FB0D}" type="presParOf" srcId="{76122A04-A6BB-4318-A554-789AD285DEFF}" destId="{9F551F65-F61B-492E-A834-147B459A5898}" srcOrd="1" destOrd="0" presId="urn:microsoft.com/office/officeart/2011/layout/HexagonRadial"/>
    <dgm:cxn modelId="{93C47A27-B64F-4F32-B567-40BD8EF94D7A}" type="presParOf" srcId="{9F551F65-F61B-492E-A834-147B459A5898}" destId="{8C386879-CAD3-49AD-9040-92A6AE77804F}" srcOrd="0" destOrd="0" presId="urn:microsoft.com/office/officeart/2011/layout/HexagonRadial"/>
    <dgm:cxn modelId="{A584A862-88F2-49AA-A386-A5383FDEA855}" type="presParOf" srcId="{76122A04-A6BB-4318-A554-789AD285DEFF}" destId="{5ACF441B-090B-4369-96B4-57812BFC9016}" srcOrd="2" destOrd="0" presId="urn:microsoft.com/office/officeart/2011/layout/HexagonRadial"/>
    <dgm:cxn modelId="{D7DF3AF0-253C-4B2C-88BB-1F996701DB4D}" type="presParOf" srcId="{76122A04-A6BB-4318-A554-789AD285DEFF}" destId="{71B8425B-1B11-4E48-8980-2A90EBB71C7B}" srcOrd="3" destOrd="0" presId="urn:microsoft.com/office/officeart/2011/layout/HexagonRadial"/>
    <dgm:cxn modelId="{22D6BD61-EA83-45EA-B0B7-B4A437059F0F}" type="presParOf" srcId="{71B8425B-1B11-4E48-8980-2A90EBB71C7B}" destId="{93742A9C-0171-4AF8-A34C-4D395755B1C8}" srcOrd="0" destOrd="0" presId="urn:microsoft.com/office/officeart/2011/layout/HexagonRadial"/>
    <dgm:cxn modelId="{3DCFE612-F9B3-41B8-98C0-E8605DDCCA42}" type="presParOf" srcId="{76122A04-A6BB-4318-A554-789AD285DEFF}" destId="{5E75A3B4-918B-42B3-BA70-ACF4B6395FA2}" srcOrd="4" destOrd="0" presId="urn:microsoft.com/office/officeart/2011/layout/HexagonRadial"/>
    <dgm:cxn modelId="{5F93227D-D70C-4C14-9306-C4443F7FB1AD}" type="presParOf" srcId="{76122A04-A6BB-4318-A554-789AD285DEFF}" destId="{1468A006-F21B-4673-BEFF-3142A5A5AE60}" srcOrd="5" destOrd="0" presId="urn:microsoft.com/office/officeart/2011/layout/HexagonRadial"/>
    <dgm:cxn modelId="{F1F37C90-68DA-4C80-AC63-34823C736A5F}" type="presParOf" srcId="{1468A006-F21B-4673-BEFF-3142A5A5AE60}" destId="{54202861-3ED7-4D38-920F-95CB449E0357}" srcOrd="0" destOrd="0" presId="urn:microsoft.com/office/officeart/2011/layout/HexagonRadial"/>
    <dgm:cxn modelId="{61D05997-8A0A-44EA-A4D8-7F5472EBDECB}" type="presParOf" srcId="{76122A04-A6BB-4318-A554-789AD285DEFF}" destId="{092E8BFD-BDFD-4B97-A044-1B1596B0E629}" srcOrd="6" destOrd="0" presId="urn:microsoft.com/office/officeart/2011/layout/HexagonRadial"/>
    <dgm:cxn modelId="{B52381D2-354C-40FF-87E3-841A568C720E}" type="presParOf" srcId="{76122A04-A6BB-4318-A554-789AD285DEFF}" destId="{2CE80F0E-761E-412E-BB64-F628F266EE52}" srcOrd="7" destOrd="0" presId="urn:microsoft.com/office/officeart/2011/layout/HexagonRadial"/>
    <dgm:cxn modelId="{B4E7D9E6-ED83-453B-A0E6-A19682E6FC7E}" type="presParOf" srcId="{2CE80F0E-761E-412E-BB64-F628F266EE52}" destId="{53773BFF-2152-4C3C-9303-97F35F51165D}" srcOrd="0" destOrd="0" presId="urn:microsoft.com/office/officeart/2011/layout/HexagonRadial"/>
    <dgm:cxn modelId="{4F179BE3-9C86-4CEC-AEBF-D08ECAE1DDFB}" type="presParOf" srcId="{76122A04-A6BB-4318-A554-789AD285DEFF}" destId="{0F894C0B-7C5C-4338-A27E-1F4C2821C556}" srcOrd="8" destOrd="0" presId="urn:microsoft.com/office/officeart/2011/layout/HexagonRadial"/>
    <dgm:cxn modelId="{04ED1038-FD58-4812-8076-6F07F6D907B1}" type="presParOf" srcId="{76122A04-A6BB-4318-A554-789AD285DEFF}" destId="{FEAF2148-517C-40F9-95DB-329648DCB153}" srcOrd="9" destOrd="0" presId="urn:microsoft.com/office/officeart/2011/layout/HexagonRadial"/>
    <dgm:cxn modelId="{9AB4CEA0-AC7A-42A8-A12D-CEDD1A9E6A85}" type="presParOf" srcId="{FEAF2148-517C-40F9-95DB-329648DCB153}" destId="{C2DF1373-19D1-4834-8EE6-1B3C4E70B09F}" srcOrd="0" destOrd="0" presId="urn:microsoft.com/office/officeart/2011/layout/HexagonRadial"/>
    <dgm:cxn modelId="{CDA9A590-9B43-4F8E-95B2-1817DBD76B3B}" type="presParOf" srcId="{76122A04-A6BB-4318-A554-789AD285DEFF}" destId="{846B04BB-B9DC-4CBD-B4B1-ED0CB0890A8C}" srcOrd="10" destOrd="0" presId="urn:microsoft.com/office/officeart/2011/layout/HexagonRadial"/>
    <dgm:cxn modelId="{528EC352-B770-47E7-963B-6C17A29897E6}" type="presParOf" srcId="{76122A04-A6BB-4318-A554-789AD285DEFF}" destId="{D914078F-96EF-4B2B-B147-0C17019ABD82}" srcOrd="11" destOrd="0" presId="urn:microsoft.com/office/officeart/2011/layout/HexagonRadial"/>
    <dgm:cxn modelId="{B1C4CF5A-610D-4BE7-995E-F2BBE015F905}" type="presParOf" srcId="{D914078F-96EF-4B2B-B147-0C17019ABD82}" destId="{F38B5B7C-3208-4415-81C8-F98C357B717E}" srcOrd="0" destOrd="0" presId="urn:microsoft.com/office/officeart/2011/layout/HexagonRadial"/>
    <dgm:cxn modelId="{822907C4-1D2C-4C23-B8E1-3BA0347F102D}" type="presParOf" srcId="{76122A04-A6BB-4318-A554-789AD285DEFF}" destId="{E52D8F6D-6CC8-45A9-9F3F-591DB6889B3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2148F3-E154-423D-8923-3C70FF808783}"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GB"/>
        </a:p>
      </dgm:t>
    </dgm:pt>
    <dgm:pt modelId="{562F1CCD-3FC8-4B9B-B504-FFAA8377537F}">
      <dgm:prSet phldrT="[Text]"/>
      <dgm:spPr/>
      <dgm:t>
        <a:bodyPr/>
        <a:lstStyle/>
        <a:p>
          <a:r>
            <a:rPr lang="en-GB" dirty="0"/>
            <a:t>Co-Production</a:t>
          </a:r>
        </a:p>
      </dgm:t>
    </dgm:pt>
    <dgm:pt modelId="{74D987B3-B202-4A66-8C1A-456D35BE472C}" type="parTrans" cxnId="{8AF69D67-C17D-4062-B68D-BCE00B42D9C1}">
      <dgm:prSet/>
      <dgm:spPr/>
      <dgm:t>
        <a:bodyPr/>
        <a:lstStyle/>
        <a:p>
          <a:endParaRPr lang="en-GB"/>
        </a:p>
      </dgm:t>
    </dgm:pt>
    <dgm:pt modelId="{B3833638-58B0-4597-9735-E6F96E01CB86}" type="sibTrans" cxnId="{8AF69D67-C17D-4062-B68D-BCE00B42D9C1}">
      <dgm:prSet/>
      <dgm:spPr/>
      <dgm:t>
        <a:bodyPr/>
        <a:lstStyle/>
        <a:p>
          <a:endParaRPr lang="en-GB"/>
        </a:p>
      </dgm:t>
    </dgm:pt>
    <dgm:pt modelId="{BE6FF575-0632-4E14-A109-0EE0AA3295B8}">
      <dgm:prSet phldrT="[Text]"/>
      <dgm:spPr/>
      <dgm:t>
        <a:bodyPr/>
        <a:lstStyle/>
        <a:p>
          <a:r>
            <a:rPr lang="en-GB" dirty="0"/>
            <a:t>Assets</a:t>
          </a:r>
        </a:p>
      </dgm:t>
    </dgm:pt>
    <dgm:pt modelId="{00BC3F0F-18D9-4B63-8218-AED058757689}" type="parTrans" cxnId="{D5322AF7-0900-4224-B75E-6BF10960CFD8}">
      <dgm:prSet/>
      <dgm:spPr/>
      <dgm:t>
        <a:bodyPr/>
        <a:lstStyle/>
        <a:p>
          <a:endParaRPr lang="en-GB"/>
        </a:p>
      </dgm:t>
    </dgm:pt>
    <dgm:pt modelId="{28814B68-09CD-4A54-9125-4BAE8BBE19D3}" type="sibTrans" cxnId="{D5322AF7-0900-4224-B75E-6BF10960CFD8}">
      <dgm:prSet/>
      <dgm:spPr/>
      <dgm:t>
        <a:bodyPr/>
        <a:lstStyle/>
        <a:p>
          <a:endParaRPr lang="en-GB"/>
        </a:p>
      </dgm:t>
    </dgm:pt>
    <dgm:pt modelId="{B16C13EB-D6B6-4D90-A8C5-38AB124BAFAB}">
      <dgm:prSet phldrT="[Text]"/>
      <dgm:spPr/>
      <dgm:t>
        <a:bodyPr/>
        <a:lstStyle/>
        <a:p>
          <a:r>
            <a:rPr lang="en-GB" dirty="0"/>
            <a:t>Capabilities</a:t>
          </a:r>
        </a:p>
      </dgm:t>
    </dgm:pt>
    <dgm:pt modelId="{176BF64C-7548-4CFD-BEBE-A8172CD58180}" type="parTrans" cxnId="{D022FFCE-2360-4EFB-935C-7AD5B2071573}">
      <dgm:prSet/>
      <dgm:spPr/>
      <dgm:t>
        <a:bodyPr/>
        <a:lstStyle/>
        <a:p>
          <a:endParaRPr lang="en-GB"/>
        </a:p>
      </dgm:t>
    </dgm:pt>
    <dgm:pt modelId="{D01B9B43-0B04-4A45-8E4B-887D17F81B4F}" type="sibTrans" cxnId="{D022FFCE-2360-4EFB-935C-7AD5B2071573}">
      <dgm:prSet/>
      <dgm:spPr/>
      <dgm:t>
        <a:bodyPr/>
        <a:lstStyle/>
        <a:p>
          <a:endParaRPr lang="en-GB"/>
        </a:p>
      </dgm:t>
    </dgm:pt>
    <dgm:pt modelId="{730FD352-E206-48D0-B6B1-E829FC46BDB0}">
      <dgm:prSet phldrT="[Text]"/>
      <dgm:spPr/>
      <dgm:t>
        <a:bodyPr/>
        <a:lstStyle/>
        <a:p>
          <a:r>
            <a:rPr lang="en-GB" dirty="0"/>
            <a:t>Mutuality</a:t>
          </a:r>
        </a:p>
      </dgm:t>
    </dgm:pt>
    <dgm:pt modelId="{ACB49054-69E3-4269-BEB6-819E4F9E48C0}" type="parTrans" cxnId="{AACFA33F-C643-4B1F-B4E9-950BEEF0A84A}">
      <dgm:prSet/>
      <dgm:spPr/>
      <dgm:t>
        <a:bodyPr/>
        <a:lstStyle/>
        <a:p>
          <a:endParaRPr lang="en-GB"/>
        </a:p>
      </dgm:t>
    </dgm:pt>
    <dgm:pt modelId="{3AC05DA2-0F35-4D09-A843-7BA5D322B0D6}" type="sibTrans" cxnId="{AACFA33F-C643-4B1F-B4E9-950BEEF0A84A}">
      <dgm:prSet/>
      <dgm:spPr/>
      <dgm:t>
        <a:bodyPr/>
        <a:lstStyle/>
        <a:p>
          <a:endParaRPr lang="en-GB"/>
        </a:p>
      </dgm:t>
    </dgm:pt>
    <dgm:pt modelId="{E73CC840-BD6F-401F-B801-F0E64C24C26E}">
      <dgm:prSet phldrT="[Text]"/>
      <dgm:spPr/>
      <dgm:t>
        <a:bodyPr/>
        <a:lstStyle/>
        <a:p>
          <a:r>
            <a:rPr lang="en-GB" dirty="0"/>
            <a:t>Networks</a:t>
          </a:r>
        </a:p>
      </dgm:t>
    </dgm:pt>
    <dgm:pt modelId="{8457948F-F619-4267-A597-70639A6DAA1F}" type="parTrans" cxnId="{2E824E15-AF3E-4C2B-97FE-F160CA9630E7}">
      <dgm:prSet/>
      <dgm:spPr/>
      <dgm:t>
        <a:bodyPr/>
        <a:lstStyle/>
        <a:p>
          <a:endParaRPr lang="en-GB"/>
        </a:p>
      </dgm:t>
    </dgm:pt>
    <dgm:pt modelId="{F316C4D9-6F6C-4325-BA4A-65C47B03FB61}" type="sibTrans" cxnId="{2E824E15-AF3E-4C2B-97FE-F160CA9630E7}">
      <dgm:prSet/>
      <dgm:spPr/>
      <dgm:t>
        <a:bodyPr/>
        <a:lstStyle/>
        <a:p>
          <a:endParaRPr lang="en-GB"/>
        </a:p>
      </dgm:t>
    </dgm:pt>
    <dgm:pt modelId="{0F202B3F-ABA6-4F5E-B078-B50A154787E7}">
      <dgm:prSet phldrT="[Text]"/>
      <dgm:spPr/>
      <dgm:t>
        <a:bodyPr/>
        <a:lstStyle/>
        <a:p>
          <a:r>
            <a:rPr lang="en-GB" dirty="0"/>
            <a:t>Blur Roles</a:t>
          </a:r>
        </a:p>
      </dgm:t>
    </dgm:pt>
    <dgm:pt modelId="{CA7F8BE5-D1F5-43E6-AF69-ED6738CB4472}" type="parTrans" cxnId="{DAC5A6DC-B440-4FDD-891C-90D1C026A07E}">
      <dgm:prSet/>
      <dgm:spPr/>
      <dgm:t>
        <a:bodyPr/>
        <a:lstStyle/>
        <a:p>
          <a:endParaRPr lang="en-GB"/>
        </a:p>
      </dgm:t>
    </dgm:pt>
    <dgm:pt modelId="{A9E2A89D-D5D1-4BA5-8504-7F52C2FEED2F}" type="sibTrans" cxnId="{DAC5A6DC-B440-4FDD-891C-90D1C026A07E}">
      <dgm:prSet/>
      <dgm:spPr/>
      <dgm:t>
        <a:bodyPr/>
        <a:lstStyle/>
        <a:p>
          <a:endParaRPr lang="en-GB"/>
        </a:p>
      </dgm:t>
    </dgm:pt>
    <dgm:pt modelId="{D5F6A3A7-7A68-4A63-907D-FD2450ABB7B2}">
      <dgm:prSet phldrT="[Text]"/>
      <dgm:spPr/>
      <dgm:t>
        <a:bodyPr/>
        <a:lstStyle/>
        <a:p>
          <a:r>
            <a:rPr lang="en-GB" dirty="0"/>
            <a:t>Catalysts</a:t>
          </a:r>
        </a:p>
      </dgm:t>
    </dgm:pt>
    <dgm:pt modelId="{7E8686F2-BF98-4A4E-9001-C315B2F64410}" type="parTrans" cxnId="{FDA1DD98-934B-4817-9050-083DD06FD7B6}">
      <dgm:prSet/>
      <dgm:spPr/>
      <dgm:t>
        <a:bodyPr/>
        <a:lstStyle/>
        <a:p>
          <a:endParaRPr lang="en-GB"/>
        </a:p>
      </dgm:t>
    </dgm:pt>
    <dgm:pt modelId="{2774F4F3-A605-40D0-B420-E4DE0E765FBE}" type="sibTrans" cxnId="{FDA1DD98-934B-4817-9050-083DD06FD7B6}">
      <dgm:prSet/>
      <dgm:spPr/>
      <dgm:t>
        <a:bodyPr/>
        <a:lstStyle/>
        <a:p>
          <a:endParaRPr lang="en-GB"/>
        </a:p>
      </dgm:t>
    </dgm:pt>
    <dgm:pt modelId="{76122A04-A6BB-4318-A554-789AD285DEFF}" type="pres">
      <dgm:prSet presAssocID="{2C2148F3-E154-423D-8923-3C70FF808783}" presName="Name0" presStyleCnt="0">
        <dgm:presLayoutVars>
          <dgm:chMax val="1"/>
          <dgm:chPref val="1"/>
          <dgm:dir/>
          <dgm:animOne val="branch"/>
          <dgm:animLvl val="lvl"/>
        </dgm:presLayoutVars>
      </dgm:prSet>
      <dgm:spPr/>
    </dgm:pt>
    <dgm:pt modelId="{6E793E78-7C82-491A-ABB1-4D4DBFE5C3B2}" type="pres">
      <dgm:prSet presAssocID="{562F1CCD-3FC8-4B9B-B504-FFAA8377537F}" presName="Parent" presStyleLbl="node0" presStyleIdx="0" presStyleCnt="1">
        <dgm:presLayoutVars>
          <dgm:chMax val="6"/>
          <dgm:chPref val="6"/>
        </dgm:presLayoutVars>
      </dgm:prSet>
      <dgm:spPr/>
    </dgm:pt>
    <dgm:pt modelId="{9F551F65-F61B-492E-A834-147B459A5898}" type="pres">
      <dgm:prSet presAssocID="{BE6FF575-0632-4E14-A109-0EE0AA3295B8}" presName="Accent1" presStyleCnt="0"/>
      <dgm:spPr/>
    </dgm:pt>
    <dgm:pt modelId="{8C386879-CAD3-49AD-9040-92A6AE77804F}" type="pres">
      <dgm:prSet presAssocID="{BE6FF575-0632-4E14-A109-0EE0AA3295B8}" presName="Accent" presStyleLbl="bgShp" presStyleIdx="0" presStyleCnt="6"/>
      <dgm:spPr/>
    </dgm:pt>
    <dgm:pt modelId="{5ACF441B-090B-4369-96B4-57812BFC9016}" type="pres">
      <dgm:prSet presAssocID="{BE6FF575-0632-4E14-A109-0EE0AA3295B8}" presName="Child1" presStyleLbl="node1" presStyleIdx="0" presStyleCnt="6">
        <dgm:presLayoutVars>
          <dgm:chMax val="0"/>
          <dgm:chPref val="0"/>
          <dgm:bulletEnabled val="1"/>
        </dgm:presLayoutVars>
      </dgm:prSet>
      <dgm:spPr/>
    </dgm:pt>
    <dgm:pt modelId="{71B8425B-1B11-4E48-8980-2A90EBB71C7B}" type="pres">
      <dgm:prSet presAssocID="{B16C13EB-D6B6-4D90-A8C5-38AB124BAFAB}" presName="Accent2" presStyleCnt="0"/>
      <dgm:spPr/>
    </dgm:pt>
    <dgm:pt modelId="{93742A9C-0171-4AF8-A34C-4D395755B1C8}" type="pres">
      <dgm:prSet presAssocID="{B16C13EB-D6B6-4D90-A8C5-38AB124BAFAB}" presName="Accent" presStyleLbl="bgShp" presStyleIdx="1" presStyleCnt="6"/>
      <dgm:spPr/>
    </dgm:pt>
    <dgm:pt modelId="{5E75A3B4-918B-42B3-BA70-ACF4B6395FA2}" type="pres">
      <dgm:prSet presAssocID="{B16C13EB-D6B6-4D90-A8C5-38AB124BAFAB}" presName="Child2" presStyleLbl="node1" presStyleIdx="1" presStyleCnt="6">
        <dgm:presLayoutVars>
          <dgm:chMax val="0"/>
          <dgm:chPref val="0"/>
          <dgm:bulletEnabled val="1"/>
        </dgm:presLayoutVars>
      </dgm:prSet>
      <dgm:spPr/>
    </dgm:pt>
    <dgm:pt modelId="{1468A006-F21B-4673-BEFF-3142A5A5AE60}" type="pres">
      <dgm:prSet presAssocID="{730FD352-E206-48D0-B6B1-E829FC46BDB0}" presName="Accent3" presStyleCnt="0"/>
      <dgm:spPr/>
    </dgm:pt>
    <dgm:pt modelId="{54202861-3ED7-4D38-920F-95CB449E0357}" type="pres">
      <dgm:prSet presAssocID="{730FD352-E206-48D0-B6B1-E829FC46BDB0}" presName="Accent" presStyleLbl="bgShp" presStyleIdx="2" presStyleCnt="6"/>
      <dgm:spPr/>
    </dgm:pt>
    <dgm:pt modelId="{092E8BFD-BDFD-4B97-A044-1B1596B0E629}" type="pres">
      <dgm:prSet presAssocID="{730FD352-E206-48D0-B6B1-E829FC46BDB0}" presName="Child3" presStyleLbl="node1" presStyleIdx="2" presStyleCnt="6">
        <dgm:presLayoutVars>
          <dgm:chMax val="0"/>
          <dgm:chPref val="0"/>
          <dgm:bulletEnabled val="1"/>
        </dgm:presLayoutVars>
      </dgm:prSet>
      <dgm:spPr/>
    </dgm:pt>
    <dgm:pt modelId="{2CE80F0E-761E-412E-BB64-F628F266EE52}" type="pres">
      <dgm:prSet presAssocID="{E73CC840-BD6F-401F-B801-F0E64C24C26E}" presName="Accent4" presStyleCnt="0"/>
      <dgm:spPr/>
    </dgm:pt>
    <dgm:pt modelId="{53773BFF-2152-4C3C-9303-97F35F51165D}" type="pres">
      <dgm:prSet presAssocID="{E73CC840-BD6F-401F-B801-F0E64C24C26E}" presName="Accent" presStyleLbl="bgShp" presStyleIdx="3" presStyleCnt="6"/>
      <dgm:spPr/>
    </dgm:pt>
    <dgm:pt modelId="{0F894C0B-7C5C-4338-A27E-1F4C2821C556}" type="pres">
      <dgm:prSet presAssocID="{E73CC840-BD6F-401F-B801-F0E64C24C26E}" presName="Child4" presStyleLbl="node1" presStyleIdx="3" presStyleCnt="6">
        <dgm:presLayoutVars>
          <dgm:chMax val="0"/>
          <dgm:chPref val="0"/>
          <dgm:bulletEnabled val="1"/>
        </dgm:presLayoutVars>
      </dgm:prSet>
      <dgm:spPr/>
    </dgm:pt>
    <dgm:pt modelId="{FEAF2148-517C-40F9-95DB-329648DCB153}" type="pres">
      <dgm:prSet presAssocID="{0F202B3F-ABA6-4F5E-B078-B50A154787E7}" presName="Accent5" presStyleCnt="0"/>
      <dgm:spPr/>
    </dgm:pt>
    <dgm:pt modelId="{C2DF1373-19D1-4834-8EE6-1B3C4E70B09F}" type="pres">
      <dgm:prSet presAssocID="{0F202B3F-ABA6-4F5E-B078-B50A154787E7}" presName="Accent" presStyleLbl="bgShp" presStyleIdx="4" presStyleCnt="6"/>
      <dgm:spPr/>
    </dgm:pt>
    <dgm:pt modelId="{846B04BB-B9DC-4CBD-B4B1-ED0CB0890A8C}" type="pres">
      <dgm:prSet presAssocID="{0F202B3F-ABA6-4F5E-B078-B50A154787E7}" presName="Child5" presStyleLbl="node1" presStyleIdx="4" presStyleCnt="6">
        <dgm:presLayoutVars>
          <dgm:chMax val="0"/>
          <dgm:chPref val="0"/>
          <dgm:bulletEnabled val="1"/>
        </dgm:presLayoutVars>
      </dgm:prSet>
      <dgm:spPr/>
    </dgm:pt>
    <dgm:pt modelId="{D914078F-96EF-4B2B-B147-0C17019ABD82}" type="pres">
      <dgm:prSet presAssocID="{D5F6A3A7-7A68-4A63-907D-FD2450ABB7B2}" presName="Accent6" presStyleCnt="0"/>
      <dgm:spPr/>
    </dgm:pt>
    <dgm:pt modelId="{F38B5B7C-3208-4415-81C8-F98C357B717E}" type="pres">
      <dgm:prSet presAssocID="{D5F6A3A7-7A68-4A63-907D-FD2450ABB7B2}" presName="Accent" presStyleLbl="bgShp" presStyleIdx="5" presStyleCnt="6"/>
      <dgm:spPr/>
    </dgm:pt>
    <dgm:pt modelId="{E52D8F6D-6CC8-45A9-9F3F-591DB6889B35}" type="pres">
      <dgm:prSet presAssocID="{D5F6A3A7-7A68-4A63-907D-FD2450ABB7B2}" presName="Child6" presStyleLbl="node1" presStyleIdx="5" presStyleCnt="6">
        <dgm:presLayoutVars>
          <dgm:chMax val="0"/>
          <dgm:chPref val="0"/>
          <dgm:bulletEnabled val="1"/>
        </dgm:presLayoutVars>
      </dgm:prSet>
      <dgm:spPr/>
    </dgm:pt>
  </dgm:ptLst>
  <dgm:cxnLst>
    <dgm:cxn modelId="{17FC5B0E-2EF8-40CB-B5B0-61ABCE6C3454}" type="presOf" srcId="{2C2148F3-E154-423D-8923-3C70FF808783}" destId="{76122A04-A6BB-4318-A554-789AD285DEFF}" srcOrd="0" destOrd="0" presId="urn:microsoft.com/office/officeart/2011/layout/HexagonRadial"/>
    <dgm:cxn modelId="{2E824E15-AF3E-4C2B-97FE-F160CA9630E7}" srcId="{562F1CCD-3FC8-4B9B-B504-FFAA8377537F}" destId="{E73CC840-BD6F-401F-B801-F0E64C24C26E}" srcOrd="3" destOrd="0" parTransId="{8457948F-F619-4267-A597-70639A6DAA1F}" sibTransId="{F316C4D9-6F6C-4325-BA4A-65C47B03FB61}"/>
    <dgm:cxn modelId="{791D703A-9746-4F59-8BAB-8B828C683A44}" type="presOf" srcId="{E73CC840-BD6F-401F-B801-F0E64C24C26E}" destId="{0F894C0B-7C5C-4338-A27E-1F4C2821C556}" srcOrd="0" destOrd="0" presId="urn:microsoft.com/office/officeart/2011/layout/HexagonRadial"/>
    <dgm:cxn modelId="{AACFA33F-C643-4B1F-B4E9-950BEEF0A84A}" srcId="{562F1CCD-3FC8-4B9B-B504-FFAA8377537F}" destId="{730FD352-E206-48D0-B6B1-E829FC46BDB0}" srcOrd="2" destOrd="0" parTransId="{ACB49054-69E3-4269-BEB6-819E4F9E48C0}" sibTransId="{3AC05DA2-0F35-4D09-A843-7BA5D322B0D6}"/>
    <dgm:cxn modelId="{8AF69D67-C17D-4062-B68D-BCE00B42D9C1}" srcId="{2C2148F3-E154-423D-8923-3C70FF808783}" destId="{562F1CCD-3FC8-4B9B-B504-FFAA8377537F}" srcOrd="0" destOrd="0" parTransId="{74D987B3-B202-4A66-8C1A-456D35BE472C}" sibTransId="{B3833638-58B0-4597-9735-E6F96E01CB86}"/>
    <dgm:cxn modelId="{856EBA69-BF4B-4AEB-B795-55222E87A90A}" type="presOf" srcId="{562F1CCD-3FC8-4B9B-B504-FFAA8377537F}" destId="{6E793E78-7C82-491A-ABB1-4D4DBFE5C3B2}" srcOrd="0" destOrd="0" presId="urn:microsoft.com/office/officeart/2011/layout/HexagonRadial"/>
    <dgm:cxn modelId="{FDA1DD98-934B-4817-9050-083DD06FD7B6}" srcId="{562F1CCD-3FC8-4B9B-B504-FFAA8377537F}" destId="{D5F6A3A7-7A68-4A63-907D-FD2450ABB7B2}" srcOrd="5" destOrd="0" parTransId="{7E8686F2-BF98-4A4E-9001-C315B2F64410}" sibTransId="{2774F4F3-A605-40D0-B420-E4DE0E765FBE}"/>
    <dgm:cxn modelId="{B71E8AA0-C658-4297-8486-6D4630BA9F8A}" type="presOf" srcId="{B16C13EB-D6B6-4D90-A8C5-38AB124BAFAB}" destId="{5E75A3B4-918B-42B3-BA70-ACF4B6395FA2}" srcOrd="0" destOrd="0" presId="urn:microsoft.com/office/officeart/2011/layout/HexagonRadial"/>
    <dgm:cxn modelId="{FB6C34A3-12C7-48D2-A814-C1AE68146741}" type="presOf" srcId="{730FD352-E206-48D0-B6B1-E829FC46BDB0}" destId="{092E8BFD-BDFD-4B97-A044-1B1596B0E629}" srcOrd="0" destOrd="0" presId="urn:microsoft.com/office/officeart/2011/layout/HexagonRadial"/>
    <dgm:cxn modelId="{90B0DAC2-1C77-44E7-815D-A7E121BF75B8}" type="presOf" srcId="{BE6FF575-0632-4E14-A109-0EE0AA3295B8}" destId="{5ACF441B-090B-4369-96B4-57812BFC9016}" srcOrd="0" destOrd="0" presId="urn:microsoft.com/office/officeart/2011/layout/HexagonRadial"/>
    <dgm:cxn modelId="{5AAA3FC3-F5C3-4E21-91A2-7A491E4C894C}" type="presOf" srcId="{0F202B3F-ABA6-4F5E-B078-B50A154787E7}" destId="{846B04BB-B9DC-4CBD-B4B1-ED0CB0890A8C}" srcOrd="0" destOrd="0" presId="urn:microsoft.com/office/officeart/2011/layout/HexagonRadial"/>
    <dgm:cxn modelId="{D022FFCE-2360-4EFB-935C-7AD5B2071573}" srcId="{562F1CCD-3FC8-4B9B-B504-FFAA8377537F}" destId="{B16C13EB-D6B6-4D90-A8C5-38AB124BAFAB}" srcOrd="1" destOrd="0" parTransId="{176BF64C-7548-4CFD-BEBE-A8172CD58180}" sibTransId="{D01B9B43-0B04-4A45-8E4B-887D17F81B4F}"/>
    <dgm:cxn modelId="{EDDE2AD7-0CBD-4816-ABE9-0C32F156319A}" type="presOf" srcId="{D5F6A3A7-7A68-4A63-907D-FD2450ABB7B2}" destId="{E52D8F6D-6CC8-45A9-9F3F-591DB6889B35}" srcOrd="0" destOrd="0" presId="urn:microsoft.com/office/officeart/2011/layout/HexagonRadial"/>
    <dgm:cxn modelId="{DAC5A6DC-B440-4FDD-891C-90D1C026A07E}" srcId="{562F1CCD-3FC8-4B9B-B504-FFAA8377537F}" destId="{0F202B3F-ABA6-4F5E-B078-B50A154787E7}" srcOrd="4" destOrd="0" parTransId="{CA7F8BE5-D1F5-43E6-AF69-ED6738CB4472}" sibTransId="{A9E2A89D-D5D1-4BA5-8504-7F52C2FEED2F}"/>
    <dgm:cxn modelId="{D5322AF7-0900-4224-B75E-6BF10960CFD8}" srcId="{562F1CCD-3FC8-4B9B-B504-FFAA8377537F}" destId="{BE6FF575-0632-4E14-A109-0EE0AA3295B8}" srcOrd="0" destOrd="0" parTransId="{00BC3F0F-18D9-4B63-8218-AED058757689}" sibTransId="{28814B68-09CD-4A54-9125-4BAE8BBE19D3}"/>
    <dgm:cxn modelId="{BEC90707-2F13-4FE8-8496-1F6110E673F6}" type="presParOf" srcId="{76122A04-A6BB-4318-A554-789AD285DEFF}" destId="{6E793E78-7C82-491A-ABB1-4D4DBFE5C3B2}" srcOrd="0" destOrd="0" presId="urn:microsoft.com/office/officeart/2011/layout/HexagonRadial"/>
    <dgm:cxn modelId="{1FC670B0-0C38-40AF-806A-4B484991FB0D}" type="presParOf" srcId="{76122A04-A6BB-4318-A554-789AD285DEFF}" destId="{9F551F65-F61B-492E-A834-147B459A5898}" srcOrd="1" destOrd="0" presId="urn:microsoft.com/office/officeart/2011/layout/HexagonRadial"/>
    <dgm:cxn modelId="{93C47A27-B64F-4F32-B567-40BD8EF94D7A}" type="presParOf" srcId="{9F551F65-F61B-492E-A834-147B459A5898}" destId="{8C386879-CAD3-49AD-9040-92A6AE77804F}" srcOrd="0" destOrd="0" presId="urn:microsoft.com/office/officeart/2011/layout/HexagonRadial"/>
    <dgm:cxn modelId="{A584A862-88F2-49AA-A386-A5383FDEA855}" type="presParOf" srcId="{76122A04-A6BB-4318-A554-789AD285DEFF}" destId="{5ACF441B-090B-4369-96B4-57812BFC9016}" srcOrd="2" destOrd="0" presId="urn:microsoft.com/office/officeart/2011/layout/HexagonRadial"/>
    <dgm:cxn modelId="{D7DF3AF0-253C-4B2C-88BB-1F996701DB4D}" type="presParOf" srcId="{76122A04-A6BB-4318-A554-789AD285DEFF}" destId="{71B8425B-1B11-4E48-8980-2A90EBB71C7B}" srcOrd="3" destOrd="0" presId="urn:microsoft.com/office/officeart/2011/layout/HexagonRadial"/>
    <dgm:cxn modelId="{22D6BD61-EA83-45EA-B0B7-B4A437059F0F}" type="presParOf" srcId="{71B8425B-1B11-4E48-8980-2A90EBB71C7B}" destId="{93742A9C-0171-4AF8-A34C-4D395755B1C8}" srcOrd="0" destOrd="0" presId="urn:microsoft.com/office/officeart/2011/layout/HexagonRadial"/>
    <dgm:cxn modelId="{3DCFE612-F9B3-41B8-98C0-E8605DDCCA42}" type="presParOf" srcId="{76122A04-A6BB-4318-A554-789AD285DEFF}" destId="{5E75A3B4-918B-42B3-BA70-ACF4B6395FA2}" srcOrd="4" destOrd="0" presId="urn:microsoft.com/office/officeart/2011/layout/HexagonRadial"/>
    <dgm:cxn modelId="{5F93227D-D70C-4C14-9306-C4443F7FB1AD}" type="presParOf" srcId="{76122A04-A6BB-4318-A554-789AD285DEFF}" destId="{1468A006-F21B-4673-BEFF-3142A5A5AE60}" srcOrd="5" destOrd="0" presId="urn:microsoft.com/office/officeart/2011/layout/HexagonRadial"/>
    <dgm:cxn modelId="{F1F37C90-68DA-4C80-AC63-34823C736A5F}" type="presParOf" srcId="{1468A006-F21B-4673-BEFF-3142A5A5AE60}" destId="{54202861-3ED7-4D38-920F-95CB449E0357}" srcOrd="0" destOrd="0" presId="urn:microsoft.com/office/officeart/2011/layout/HexagonRadial"/>
    <dgm:cxn modelId="{61D05997-8A0A-44EA-A4D8-7F5472EBDECB}" type="presParOf" srcId="{76122A04-A6BB-4318-A554-789AD285DEFF}" destId="{092E8BFD-BDFD-4B97-A044-1B1596B0E629}" srcOrd="6" destOrd="0" presId="urn:microsoft.com/office/officeart/2011/layout/HexagonRadial"/>
    <dgm:cxn modelId="{B52381D2-354C-40FF-87E3-841A568C720E}" type="presParOf" srcId="{76122A04-A6BB-4318-A554-789AD285DEFF}" destId="{2CE80F0E-761E-412E-BB64-F628F266EE52}" srcOrd="7" destOrd="0" presId="urn:microsoft.com/office/officeart/2011/layout/HexagonRadial"/>
    <dgm:cxn modelId="{B4E7D9E6-ED83-453B-A0E6-A19682E6FC7E}" type="presParOf" srcId="{2CE80F0E-761E-412E-BB64-F628F266EE52}" destId="{53773BFF-2152-4C3C-9303-97F35F51165D}" srcOrd="0" destOrd="0" presId="urn:microsoft.com/office/officeart/2011/layout/HexagonRadial"/>
    <dgm:cxn modelId="{4F179BE3-9C86-4CEC-AEBF-D08ECAE1DDFB}" type="presParOf" srcId="{76122A04-A6BB-4318-A554-789AD285DEFF}" destId="{0F894C0B-7C5C-4338-A27E-1F4C2821C556}" srcOrd="8" destOrd="0" presId="urn:microsoft.com/office/officeart/2011/layout/HexagonRadial"/>
    <dgm:cxn modelId="{04ED1038-FD58-4812-8076-6F07F6D907B1}" type="presParOf" srcId="{76122A04-A6BB-4318-A554-789AD285DEFF}" destId="{FEAF2148-517C-40F9-95DB-329648DCB153}" srcOrd="9" destOrd="0" presId="urn:microsoft.com/office/officeart/2011/layout/HexagonRadial"/>
    <dgm:cxn modelId="{9AB4CEA0-AC7A-42A8-A12D-CEDD1A9E6A85}" type="presParOf" srcId="{FEAF2148-517C-40F9-95DB-329648DCB153}" destId="{C2DF1373-19D1-4834-8EE6-1B3C4E70B09F}" srcOrd="0" destOrd="0" presId="urn:microsoft.com/office/officeart/2011/layout/HexagonRadial"/>
    <dgm:cxn modelId="{CDA9A590-9B43-4F8E-95B2-1817DBD76B3B}" type="presParOf" srcId="{76122A04-A6BB-4318-A554-789AD285DEFF}" destId="{846B04BB-B9DC-4CBD-B4B1-ED0CB0890A8C}" srcOrd="10" destOrd="0" presId="urn:microsoft.com/office/officeart/2011/layout/HexagonRadial"/>
    <dgm:cxn modelId="{528EC352-B770-47E7-963B-6C17A29897E6}" type="presParOf" srcId="{76122A04-A6BB-4318-A554-789AD285DEFF}" destId="{D914078F-96EF-4B2B-B147-0C17019ABD82}" srcOrd="11" destOrd="0" presId="urn:microsoft.com/office/officeart/2011/layout/HexagonRadial"/>
    <dgm:cxn modelId="{B1C4CF5A-610D-4BE7-995E-F2BBE015F905}" type="presParOf" srcId="{D914078F-96EF-4B2B-B147-0C17019ABD82}" destId="{F38B5B7C-3208-4415-81C8-F98C357B717E}" srcOrd="0" destOrd="0" presId="urn:microsoft.com/office/officeart/2011/layout/HexagonRadial"/>
    <dgm:cxn modelId="{822907C4-1D2C-4C23-B8E1-3BA0347F102D}" type="presParOf" srcId="{76122A04-A6BB-4318-A554-789AD285DEFF}" destId="{E52D8F6D-6CC8-45A9-9F3F-591DB6889B3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2148F3-E154-423D-8923-3C70FF808783}"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GB"/>
        </a:p>
      </dgm:t>
    </dgm:pt>
    <dgm:pt modelId="{562F1CCD-3FC8-4B9B-B504-FFAA8377537F}">
      <dgm:prSet phldrT="[Text]"/>
      <dgm:spPr/>
      <dgm:t>
        <a:bodyPr/>
        <a:lstStyle/>
        <a:p>
          <a:r>
            <a:rPr lang="en-GB" dirty="0"/>
            <a:t>Co-Production</a:t>
          </a:r>
        </a:p>
      </dgm:t>
    </dgm:pt>
    <dgm:pt modelId="{74D987B3-B202-4A66-8C1A-456D35BE472C}" type="parTrans" cxnId="{8AF69D67-C17D-4062-B68D-BCE00B42D9C1}">
      <dgm:prSet/>
      <dgm:spPr/>
      <dgm:t>
        <a:bodyPr/>
        <a:lstStyle/>
        <a:p>
          <a:endParaRPr lang="en-GB"/>
        </a:p>
      </dgm:t>
    </dgm:pt>
    <dgm:pt modelId="{B3833638-58B0-4597-9735-E6F96E01CB86}" type="sibTrans" cxnId="{8AF69D67-C17D-4062-B68D-BCE00B42D9C1}">
      <dgm:prSet/>
      <dgm:spPr/>
      <dgm:t>
        <a:bodyPr/>
        <a:lstStyle/>
        <a:p>
          <a:endParaRPr lang="en-GB"/>
        </a:p>
      </dgm:t>
    </dgm:pt>
    <dgm:pt modelId="{BE6FF575-0632-4E14-A109-0EE0AA3295B8}">
      <dgm:prSet phldrT="[Text]"/>
      <dgm:spPr/>
      <dgm:t>
        <a:bodyPr/>
        <a:lstStyle/>
        <a:p>
          <a:r>
            <a:rPr lang="en-GB" dirty="0"/>
            <a:t>Assets</a:t>
          </a:r>
        </a:p>
      </dgm:t>
    </dgm:pt>
    <dgm:pt modelId="{00BC3F0F-18D9-4B63-8218-AED058757689}" type="parTrans" cxnId="{D5322AF7-0900-4224-B75E-6BF10960CFD8}">
      <dgm:prSet/>
      <dgm:spPr/>
      <dgm:t>
        <a:bodyPr/>
        <a:lstStyle/>
        <a:p>
          <a:endParaRPr lang="en-GB"/>
        </a:p>
      </dgm:t>
    </dgm:pt>
    <dgm:pt modelId="{28814B68-09CD-4A54-9125-4BAE8BBE19D3}" type="sibTrans" cxnId="{D5322AF7-0900-4224-B75E-6BF10960CFD8}">
      <dgm:prSet/>
      <dgm:spPr/>
      <dgm:t>
        <a:bodyPr/>
        <a:lstStyle/>
        <a:p>
          <a:endParaRPr lang="en-GB"/>
        </a:p>
      </dgm:t>
    </dgm:pt>
    <dgm:pt modelId="{B16C13EB-D6B6-4D90-A8C5-38AB124BAFAB}">
      <dgm:prSet phldrT="[Text]"/>
      <dgm:spPr/>
      <dgm:t>
        <a:bodyPr/>
        <a:lstStyle/>
        <a:p>
          <a:r>
            <a:rPr lang="en-GB" dirty="0"/>
            <a:t>Capabilities</a:t>
          </a:r>
        </a:p>
      </dgm:t>
    </dgm:pt>
    <dgm:pt modelId="{176BF64C-7548-4CFD-BEBE-A8172CD58180}" type="parTrans" cxnId="{D022FFCE-2360-4EFB-935C-7AD5B2071573}">
      <dgm:prSet/>
      <dgm:spPr/>
      <dgm:t>
        <a:bodyPr/>
        <a:lstStyle/>
        <a:p>
          <a:endParaRPr lang="en-GB"/>
        </a:p>
      </dgm:t>
    </dgm:pt>
    <dgm:pt modelId="{D01B9B43-0B04-4A45-8E4B-887D17F81B4F}" type="sibTrans" cxnId="{D022FFCE-2360-4EFB-935C-7AD5B2071573}">
      <dgm:prSet/>
      <dgm:spPr/>
      <dgm:t>
        <a:bodyPr/>
        <a:lstStyle/>
        <a:p>
          <a:endParaRPr lang="en-GB"/>
        </a:p>
      </dgm:t>
    </dgm:pt>
    <dgm:pt modelId="{730FD352-E206-48D0-B6B1-E829FC46BDB0}">
      <dgm:prSet phldrT="[Text]"/>
      <dgm:spPr/>
      <dgm:t>
        <a:bodyPr/>
        <a:lstStyle/>
        <a:p>
          <a:r>
            <a:rPr lang="en-GB" dirty="0"/>
            <a:t>Mutuality</a:t>
          </a:r>
        </a:p>
      </dgm:t>
    </dgm:pt>
    <dgm:pt modelId="{ACB49054-69E3-4269-BEB6-819E4F9E48C0}" type="parTrans" cxnId="{AACFA33F-C643-4B1F-B4E9-950BEEF0A84A}">
      <dgm:prSet/>
      <dgm:spPr/>
      <dgm:t>
        <a:bodyPr/>
        <a:lstStyle/>
        <a:p>
          <a:endParaRPr lang="en-GB"/>
        </a:p>
      </dgm:t>
    </dgm:pt>
    <dgm:pt modelId="{3AC05DA2-0F35-4D09-A843-7BA5D322B0D6}" type="sibTrans" cxnId="{AACFA33F-C643-4B1F-B4E9-950BEEF0A84A}">
      <dgm:prSet/>
      <dgm:spPr/>
      <dgm:t>
        <a:bodyPr/>
        <a:lstStyle/>
        <a:p>
          <a:endParaRPr lang="en-GB"/>
        </a:p>
      </dgm:t>
    </dgm:pt>
    <dgm:pt modelId="{E73CC840-BD6F-401F-B801-F0E64C24C26E}">
      <dgm:prSet phldrT="[Text]"/>
      <dgm:spPr/>
      <dgm:t>
        <a:bodyPr/>
        <a:lstStyle/>
        <a:p>
          <a:r>
            <a:rPr lang="en-GB" dirty="0"/>
            <a:t>Networks</a:t>
          </a:r>
        </a:p>
      </dgm:t>
    </dgm:pt>
    <dgm:pt modelId="{8457948F-F619-4267-A597-70639A6DAA1F}" type="parTrans" cxnId="{2E824E15-AF3E-4C2B-97FE-F160CA9630E7}">
      <dgm:prSet/>
      <dgm:spPr/>
      <dgm:t>
        <a:bodyPr/>
        <a:lstStyle/>
        <a:p>
          <a:endParaRPr lang="en-GB"/>
        </a:p>
      </dgm:t>
    </dgm:pt>
    <dgm:pt modelId="{F316C4D9-6F6C-4325-BA4A-65C47B03FB61}" type="sibTrans" cxnId="{2E824E15-AF3E-4C2B-97FE-F160CA9630E7}">
      <dgm:prSet/>
      <dgm:spPr/>
      <dgm:t>
        <a:bodyPr/>
        <a:lstStyle/>
        <a:p>
          <a:endParaRPr lang="en-GB"/>
        </a:p>
      </dgm:t>
    </dgm:pt>
    <dgm:pt modelId="{0F202B3F-ABA6-4F5E-B078-B50A154787E7}">
      <dgm:prSet phldrT="[Text]"/>
      <dgm:spPr/>
      <dgm:t>
        <a:bodyPr/>
        <a:lstStyle/>
        <a:p>
          <a:r>
            <a:rPr lang="en-GB" dirty="0"/>
            <a:t>Blur Roles</a:t>
          </a:r>
        </a:p>
      </dgm:t>
    </dgm:pt>
    <dgm:pt modelId="{CA7F8BE5-D1F5-43E6-AF69-ED6738CB4472}" type="parTrans" cxnId="{DAC5A6DC-B440-4FDD-891C-90D1C026A07E}">
      <dgm:prSet/>
      <dgm:spPr/>
      <dgm:t>
        <a:bodyPr/>
        <a:lstStyle/>
        <a:p>
          <a:endParaRPr lang="en-GB"/>
        </a:p>
      </dgm:t>
    </dgm:pt>
    <dgm:pt modelId="{A9E2A89D-D5D1-4BA5-8504-7F52C2FEED2F}" type="sibTrans" cxnId="{DAC5A6DC-B440-4FDD-891C-90D1C026A07E}">
      <dgm:prSet/>
      <dgm:spPr/>
      <dgm:t>
        <a:bodyPr/>
        <a:lstStyle/>
        <a:p>
          <a:endParaRPr lang="en-GB"/>
        </a:p>
      </dgm:t>
    </dgm:pt>
    <dgm:pt modelId="{D5F6A3A7-7A68-4A63-907D-FD2450ABB7B2}">
      <dgm:prSet phldrT="[Text]"/>
      <dgm:spPr/>
      <dgm:t>
        <a:bodyPr/>
        <a:lstStyle/>
        <a:p>
          <a:r>
            <a:rPr lang="en-GB" dirty="0"/>
            <a:t>Catalysts</a:t>
          </a:r>
        </a:p>
      </dgm:t>
    </dgm:pt>
    <dgm:pt modelId="{7E8686F2-BF98-4A4E-9001-C315B2F64410}" type="parTrans" cxnId="{FDA1DD98-934B-4817-9050-083DD06FD7B6}">
      <dgm:prSet/>
      <dgm:spPr/>
      <dgm:t>
        <a:bodyPr/>
        <a:lstStyle/>
        <a:p>
          <a:endParaRPr lang="en-GB"/>
        </a:p>
      </dgm:t>
    </dgm:pt>
    <dgm:pt modelId="{2774F4F3-A605-40D0-B420-E4DE0E765FBE}" type="sibTrans" cxnId="{FDA1DD98-934B-4817-9050-083DD06FD7B6}">
      <dgm:prSet/>
      <dgm:spPr/>
      <dgm:t>
        <a:bodyPr/>
        <a:lstStyle/>
        <a:p>
          <a:endParaRPr lang="en-GB"/>
        </a:p>
      </dgm:t>
    </dgm:pt>
    <dgm:pt modelId="{76122A04-A6BB-4318-A554-789AD285DEFF}" type="pres">
      <dgm:prSet presAssocID="{2C2148F3-E154-423D-8923-3C70FF808783}" presName="Name0" presStyleCnt="0">
        <dgm:presLayoutVars>
          <dgm:chMax val="1"/>
          <dgm:chPref val="1"/>
          <dgm:dir/>
          <dgm:animOne val="branch"/>
          <dgm:animLvl val="lvl"/>
        </dgm:presLayoutVars>
      </dgm:prSet>
      <dgm:spPr/>
    </dgm:pt>
    <dgm:pt modelId="{6E793E78-7C82-491A-ABB1-4D4DBFE5C3B2}" type="pres">
      <dgm:prSet presAssocID="{562F1CCD-3FC8-4B9B-B504-FFAA8377537F}" presName="Parent" presStyleLbl="node0" presStyleIdx="0" presStyleCnt="1">
        <dgm:presLayoutVars>
          <dgm:chMax val="6"/>
          <dgm:chPref val="6"/>
        </dgm:presLayoutVars>
      </dgm:prSet>
      <dgm:spPr/>
    </dgm:pt>
    <dgm:pt modelId="{9F551F65-F61B-492E-A834-147B459A5898}" type="pres">
      <dgm:prSet presAssocID="{BE6FF575-0632-4E14-A109-0EE0AA3295B8}" presName="Accent1" presStyleCnt="0"/>
      <dgm:spPr/>
    </dgm:pt>
    <dgm:pt modelId="{8C386879-CAD3-49AD-9040-92A6AE77804F}" type="pres">
      <dgm:prSet presAssocID="{BE6FF575-0632-4E14-A109-0EE0AA3295B8}" presName="Accent" presStyleLbl="bgShp" presStyleIdx="0" presStyleCnt="6"/>
      <dgm:spPr/>
    </dgm:pt>
    <dgm:pt modelId="{5ACF441B-090B-4369-96B4-57812BFC9016}" type="pres">
      <dgm:prSet presAssocID="{BE6FF575-0632-4E14-A109-0EE0AA3295B8}" presName="Child1" presStyleLbl="node1" presStyleIdx="0" presStyleCnt="6">
        <dgm:presLayoutVars>
          <dgm:chMax val="0"/>
          <dgm:chPref val="0"/>
          <dgm:bulletEnabled val="1"/>
        </dgm:presLayoutVars>
      </dgm:prSet>
      <dgm:spPr/>
    </dgm:pt>
    <dgm:pt modelId="{71B8425B-1B11-4E48-8980-2A90EBB71C7B}" type="pres">
      <dgm:prSet presAssocID="{B16C13EB-D6B6-4D90-A8C5-38AB124BAFAB}" presName="Accent2" presStyleCnt="0"/>
      <dgm:spPr/>
    </dgm:pt>
    <dgm:pt modelId="{93742A9C-0171-4AF8-A34C-4D395755B1C8}" type="pres">
      <dgm:prSet presAssocID="{B16C13EB-D6B6-4D90-A8C5-38AB124BAFAB}" presName="Accent" presStyleLbl="bgShp" presStyleIdx="1" presStyleCnt="6"/>
      <dgm:spPr/>
    </dgm:pt>
    <dgm:pt modelId="{5E75A3B4-918B-42B3-BA70-ACF4B6395FA2}" type="pres">
      <dgm:prSet presAssocID="{B16C13EB-D6B6-4D90-A8C5-38AB124BAFAB}" presName="Child2" presStyleLbl="node1" presStyleIdx="1" presStyleCnt="6">
        <dgm:presLayoutVars>
          <dgm:chMax val="0"/>
          <dgm:chPref val="0"/>
          <dgm:bulletEnabled val="1"/>
        </dgm:presLayoutVars>
      </dgm:prSet>
      <dgm:spPr/>
    </dgm:pt>
    <dgm:pt modelId="{1468A006-F21B-4673-BEFF-3142A5A5AE60}" type="pres">
      <dgm:prSet presAssocID="{730FD352-E206-48D0-B6B1-E829FC46BDB0}" presName="Accent3" presStyleCnt="0"/>
      <dgm:spPr/>
    </dgm:pt>
    <dgm:pt modelId="{54202861-3ED7-4D38-920F-95CB449E0357}" type="pres">
      <dgm:prSet presAssocID="{730FD352-E206-48D0-B6B1-E829FC46BDB0}" presName="Accent" presStyleLbl="bgShp" presStyleIdx="2" presStyleCnt="6"/>
      <dgm:spPr/>
    </dgm:pt>
    <dgm:pt modelId="{092E8BFD-BDFD-4B97-A044-1B1596B0E629}" type="pres">
      <dgm:prSet presAssocID="{730FD352-E206-48D0-B6B1-E829FC46BDB0}" presName="Child3" presStyleLbl="node1" presStyleIdx="2" presStyleCnt="6">
        <dgm:presLayoutVars>
          <dgm:chMax val="0"/>
          <dgm:chPref val="0"/>
          <dgm:bulletEnabled val="1"/>
        </dgm:presLayoutVars>
      </dgm:prSet>
      <dgm:spPr/>
    </dgm:pt>
    <dgm:pt modelId="{2CE80F0E-761E-412E-BB64-F628F266EE52}" type="pres">
      <dgm:prSet presAssocID="{E73CC840-BD6F-401F-B801-F0E64C24C26E}" presName="Accent4" presStyleCnt="0"/>
      <dgm:spPr/>
    </dgm:pt>
    <dgm:pt modelId="{53773BFF-2152-4C3C-9303-97F35F51165D}" type="pres">
      <dgm:prSet presAssocID="{E73CC840-BD6F-401F-B801-F0E64C24C26E}" presName="Accent" presStyleLbl="bgShp" presStyleIdx="3" presStyleCnt="6"/>
      <dgm:spPr/>
    </dgm:pt>
    <dgm:pt modelId="{0F894C0B-7C5C-4338-A27E-1F4C2821C556}" type="pres">
      <dgm:prSet presAssocID="{E73CC840-BD6F-401F-B801-F0E64C24C26E}" presName="Child4" presStyleLbl="node1" presStyleIdx="3" presStyleCnt="6">
        <dgm:presLayoutVars>
          <dgm:chMax val="0"/>
          <dgm:chPref val="0"/>
          <dgm:bulletEnabled val="1"/>
        </dgm:presLayoutVars>
      </dgm:prSet>
      <dgm:spPr/>
    </dgm:pt>
    <dgm:pt modelId="{FEAF2148-517C-40F9-95DB-329648DCB153}" type="pres">
      <dgm:prSet presAssocID="{0F202B3F-ABA6-4F5E-B078-B50A154787E7}" presName="Accent5" presStyleCnt="0"/>
      <dgm:spPr/>
    </dgm:pt>
    <dgm:pt modelId="{C2DF1373-19D1-4834-8EE6-1B3C4E70B09F}" type="pres">
      <dgm:prSet presAssocID="{0F202B3F-ABA6-4F5E-B078-B50A154787E7}" presName="Accent" presStyleLbl="bgShp" presStyleIdx="4" presStyleCnt="6"/>
      <dgm:spPr/>
    </dgm:pt>
    <dgm:pt modelId="{846B04BB-B9DC-4CBD-B4B1-ED0CB0890A8C}" type="pres">
      <dgm:prSet presAssocID="{0F202B3F-ABA6-4F5E-B078-B50A154787E7}" presName="Child5" presStyleLbl="node1" presStyleIdx="4" presStyleCnt="6">
        <dgm:presLayoutVars>
          <dgm:chMax val="0"/>
          <dgm:chPref val="0"/>
          <dgm:bulletEnabled val="1"/>
        </dgm:presLayoutVars>
      </dgm:prSet>
      <dgm:spPr/>
    </dgm:pt>
    <dgm:pt modelId="{D914078F-96EF-4B2B-B147-0C17019ABD82}" type="pres">
      <dgm:prSet presAssocID="{D5F6A3A7-7A68-4A63-907D-FD2450ABB7B2}" presName="Accent6" presStyleCnt="0"/>
      <dgm:spPr/>
    </dgm:pt>
    <dgm:pt modelId="{F38B5B7C-3208-4415-81C8-F98C357B717E}" type="pres">
      <dgm:prSet presAssocID="{D5F6A3A7-7A68-4A63-907D-FD2450ABB7B2}" presName="Accent" presStyleLbl="bgShp" presStyleIdx="5" presStyleCnt="6"/>
      <dgm:spPr/>
    </dgm:pt>
    <dgm:pt modelId="{E52D8F6D-6CC8-45A9-9F3F-591DB6889B35}" type="pres">
      <dgm:prSet presAssocID="{D5F6A3A7-7A68-4A63-907D-FD2450ABB7B2}" presName="Child6" presStyleLbl="node1" presStyleIdx="5" presStyleCnt="6">
        <dgm:presLayoutVars>
          <dgm:chMax val="0"/>
          <dgm:chPref val="0"/>
          <dgm:bulletEnabled val="1"/>
        </dgm:presLayoutVars>
      </dgm:prSet>
      <dgm:spPr/>
    </dgm:pt>
  </dgm:ptLst>
  <dgm:cxnLst>
    <dgm:cxn modelId="{17FC5B0E-2EF8-40CB-B5B0-61ABCE6C3454}" type="presOf" srcId="{2C2148F3-E154-423D-8923-3C70FF808783}" destId="{76122A04-A6BB-4318-A554-789AD285DEFF}" srcOrd="0" destOrd="0" presId="urn:microsoft.com/office/officeart/2011/layout/HexagonRadial"/>
    <dgm:cxn modelId="{2E824E15-AF3E-4C2B-97FE-F160CA9630E7}" srcId="{562F1CCD-3FC8-4B9B-B504-FFAA8377537F}" destId="{E73CC840-BD6F-401F-B801-F0E64C24C26E}" srcOrd="3" destOrd="0" parTransId="{8457948F-F619-4267-A597-70639A6DAA1F}" sibTransId="{F316C4D9-6F6C-4325-BA4A-65C47B03FB61}"/>
    <dgm:cxn modelId="{791D703A-9746-4F59-8BAB-8B828C683A44}" type="presOf" srcId="{E73CC840-BD6F-401F-B801-F0E64C24C26E}" destId="{0F894C0B-7C5C-4338-A27E-1F4C2821C556}" srcOrd="0" destOrd="0" presId="urn:microsoft.com/office/officeart/2011/layout/HexagonRadial"/>
    <dgm:cxn modelId="{AACFA33F-C643-4B1F-B4E9-950BEEF0A84A}" srcId="{562F1CCD-3FC8-4B9B-B504-FFAA8377537F}" destId="{730FD352-E206-48D0-B6B1-E829FC46BDB0}" srcOrd="2" destOrd="0" parTransId="{ACB49054-69E3-4269-BEB6-819E4F9E48C0}" sibTransId="{3AC05DA2-0F35-4D09-A843-7BA5D322B0D6}"/>
    <dgm:cxn modelId="{8AF69D67-C17D-4062-B68D-BCE00B42D9C1}" srcId="{2C2148F3-E154-423D-8923-3C70FF808783}" destId="{562F1CCD-3FC8-4B9B-B504-FFAA8377537F}" srcOrd="0" destOrd="0" parTransId="{74D987B3-B202-4A66-8C1A-456D35BE472C}" sibTransId="{B3833638-58B0-4597-9735-E6F96E01CB86}"/>
    <dgm:cxn modelId="{856EBA69-BF4B-4AEB-B795-55222E87A90A}" type="presOf" srcId="{562F1CCD-3FC8-4B9B-B504-FFAA8377537F}" destId="{6E793E78-7C82-491A-ABB1-4D4DBFE5C3B2}" srcOrd="0" destOrd="0" presId="urn:microsoft.com/office/officeart/2011/layout/HexagonRadial"/>
    <dgm:cxn modelId="{FDA1DD98-934B-4817-9050-083DD06FD7B6}" srcId="{562F1CCD-3FC8-4B9B-B504-FFAA8377537F}" destId="{D5F6A3A7-7A68-4A63-907D-FD2450ABB7B2}" srcOrd="5" destOrd="0" parTransId="{7E8686F2-BF98-4A4E-9001-C315B2F64410}" sibTransId="{2774F4F3-A605-40D0-B420-E4DE0E765FBE}"/>
    <dgm:cxn modelId="{B71E8AA0-C658-4297-8486-6D4630BA9F8A}" type="presOf" srcId="{B16C13EB-D6B6-4D90-A8C5-38AB124BAFAB}" destId="{5E75A3B4-918B-42B3-BA70-ACF4B6395FA2}" srcOrd="0" destOrd="0" presId="urn:microsoft.com/office/officeart/2011/layout/HexagonRadial"/>
    <dgm:cxn modelId="{FB6C34A3-12C7-48D2-A814-C1AE68146741}" type="presOf" srcId="{730FD352-E206-48D0-B6B1-E829FC46BDB0}" destId="{092E8BFD-BDFD-4B97-A044-1B1596B0E629}" srcOrd="0" destOrd="0" presId="urn:microsoft.com/office/officeart/2011/layout/HexagonRadial"/>
    <dgm:cxn modelId="{90B0DAC2-1C77-44E7-815D-A7E121BF75B8}" type="presOf" srcId="{BE6FF575-0632-4E14-A109-0EE0AA3295B8}" destId="{5ACF441B-090B-4369-96B4-57812BFC9016}" srcOrd="0" destOrd="0" presId="urn:microsoft.com/office/officeart/2011/layout/HexagonRadial"/>
    <dgm:cxn modelId="{5AAA3FC3-F5C3-4E21-91A2-7A491E4C894C}" type="presOf" srcId="{0F202B3F-ABA6-4F5E-B078-B50A154787E7}" destId="{846B04BB-B9DC-4CBD-B4B1-ED0CB0890A8C}" srcOrd="0" destOrd="0" presId="urn:microsoft.com/office/officeart/2011/layout/HexagonRadial"/>
    <dgm:cxn modelId="{D022FFCE-2360-4EFB-935C-7AD5B2071573}" srcId="{562F1CCD-3FC8-4B9B-B504-FFAA8377537F}" destId="{B16C13EB-D6B6-4D90-A8C5-38AB124BAFAB}" srcOrd="1" destOrd="0" parTransId="{176BF64C-7548-4CFD-BEBE-A8172CD58180}" sibTransId="{D01B9B43-0B04-4A45-8E4B-887D17F81B4F}"/>
    <dgm:cxn modelId="{EDDE2AD7-0CBD-4816-ABE9-0C32F156319A}" type="presOf" srcId="{D5F6A3A7-7A68-4A63-907D-FD2450ABB7B2}" destId="{E52D8F6D-6CC8-45A9-9F3F-591DB6889B35}" srcOrd="0" destOrd="0" presId="urn:microsoft.com/office/officeart/2011/layout/HexagonRadial"/>
    <dgm:cxn modelId="{DAC5A6DC-B440-4FDD-891C-90D1C026A07E}" srcId="{562F1CCD-3FC8-4B9B-B504-FFAA8377537F}" destId="{0F202B3F-ABA6-4F5E-B078-B50A154787E7}" srcOrd="4" destOrd="0" parTransId="{CA7F8BE5-D1F5-43E6-AF69-ED6738CB4472}" sibTransId="{A9E2A89D-D5D1-4BA5-8504-7F52C2FEED2F}"/>
    <dgm:cxn modelId="{D5322AF7-0900-4224-B75E-6BF10960CFD8}" srcId="{562F1CCD-3FC8-4B9B-B504-FFAA8377537F}" destId="{BE6FF575-0632-4E14-A109-0EE0AA3295B8}" srcOrd="0" destOrd="0" parTransId="{00BC3F0F-18D9-4B63-8218-AED058757689}" sibTransId="{28814B68-09CD-4A54-9125-4BAE8BBE19D3}"/>
    <dgm:cxn modelId="{BEC90707-2F13-4FE8-8496-1F6110E673F6}" type="presParOf" srcId="{76122A04-A6BB-4318-A554-789AD285DEFF}" destId="{6E793E78-7C82-491A-ABB1-4D4DBFE5C3B2}" srcOrd="0" destOrd="0" presId="urn:microsoft.com/office/officeart/2011/layout/HexagonRadial"/>
    <dgm:cxn modelId="{1FC670B0-0C38-40AF-806A-4B484991FB0D}" type="presParOf" srcId="{76122A04-A6BB-4318-A554-789AD285DEFF}" destId="{9F551F65-F61B-492E-A834-147B459A5898}" srcOrd="1" destOrd="0" presId="urn:microsoft.com/office/officeart/2011/layout/HexagonRadial"/>
    <dgm:cxn modelId="{93C47A27-B64F-4F32-B567-40BD8EF94D7A}" type="presParOf" srcId="{9F551F65-F61B-492E-A834-147B459A5898}" destId="{8C386879-CAD3-49AD-9040-92A6AE77804F}" srcOrd="0" destOrd="0" presId="urn:microsoft.com/office/officeart/2011/layout/HexagonRadial"/>
    <dgm:cxn modelId="{A584A862-88F2-49AA-A386-A5383FDEA855}" type="presParOf" srcId="{76122A04-A6BB-4318-A554-789AD285DEFF}" destId="{5ACF441B-090B-4369-96B4-57812BFC9016}" srcOrd="2" destOrd="0" presId="urn:microsoft.com/office/officeart/2011/layout/HexagonRadial"/>
    <dgm:cxn modelId="{D7DF3AF0-253C-4B2C-88BB-1F996701DB4D}" type="presParOf" srcId="{76122A04-A6BB-4318-A554-789AD285DEFF}" destId="{71B8425B-1B11-4E48-8980-2A90EBB71C7B}" srcOrd="3" destOrd="0" presId="urn:microsoft.com/office/officeart/2011/layout/HexagonRadial"/>
    <dgm:cxn modelId="{22D6BD61-EA83-45EA-B0B7-B4A437059F0F}" type="presParOf" srcId="{71B8425B-1B11-4E48-8980-2A90EBB71C7B}" destId="{93742A9C-0171-4AF8-A34C-4D395755B1C8}" srcOrd="0" destOrd="0" presId="urn:microsoft.com/office/officeart/2011/layout/HexagonRadial"/>
    <dgm:cxn modelId="{3DCFE612-F9B3-41B8-98C0-E8605DDCCA42}" type="presParOf" srcId="{76122A04-A6BB-4318-A554-789AD285DEFF}" destId="{5E75A3B4-918B-42B3-BA70-ACF4B6395FA2}" srcOrd="4" destOrd="0" presId="urn:microsoft.com/office/officeart/2011/layout/HexagonRadial"/>
    <dgm:cxn modelId="{5F93227D-D70C-4C14-9306-C4443F7FB1AD}" type="presParOf" srcId="{76122A04-A6BB-4318-A554-789AD285DEFF}" destId="{1468A006-F21B-4673-BEFF-3142A5A5AE60}" srcOrd="5" destOrd="0" presId="urn:microsoft.com/office/officeart/2011/layout/HexagonRadial"/>
    <dgm:cxn modelId="{F1F37C90-68DA-4C80-AC63-34823C736A5F}" type="presParOf" srcId="{1468A006-F21B-4673-BEFF-3142A5A5AE60}" destId="{54202861-3ED7-4D38-920F-95CB449E0357}" srcOrd="0" destOrd="0" presId="urn:microsoft.com/office/officeart/2011/layout/HexagonRadial"/>
    <dgm:cxn modelId="{61D05997-8A0A-44EA-A4D8-7F5472EBDECB}" type="presParOf" srcId="{76122A04-A6BB-4318-A554-789AD285DEFF}" destId="{092E8BFD-BDFD-4B97-A044-1B1596B0E629}" srcOrd="6" destOrd="0" presId="urn:microsoft.com/office/officeart/2011/layout/HexagonRadial"/>
    <dgm:cxn modelId="{B52381D2-354C-40FF-87E3-841A568C720E}" type="presParOf" srcId="{76122A04-A6BB-4318-A554-789AD285DEFF}" destId="{2CE80F0E-761E-412E-BB64-F628F266EE52}" srcOrd="7" destOrd="0" presId="urn:microsoft.com/office/officeart/2011/layout/HexagonRadial"/>
    <dgm:cxn modelId="{B4E7D9E6-ED83-453B-A0E6-A19682E6FC7E}" type="presParOf" srcId="{2CE80F0E-761E-412E-BB64-F628F266EE52}" destId="{53773BFF-2152-4C3C-9303-97F35F51165D}" srcOrd="0" destOrd="0" presId="urn:microsoft.com/office/officeart/2011/layout/HexagonRadial"/>
    <dgm:cxn modelId="{4F179BE3-9C86-4CEC-AEBF-D08ECAE1DDFB}" type="presParOf" srcId="{76122A04-A6BB-4318-A554-789AD285DEFF}" destId="{0F894C0B-7C5C-4338-A27E-1F4C2821C556}" srcOrd="8" destOrd="0" presId="urn:microsoft.com/office/officeart/2011/layout/HexagonRadial"/>
    <dgm:cxn modelId="{04ED1038-FD58-4812-8076-6F07F6D907B1}" type="presParOf" srcId="{76122A04-A6BB-4318-A554-789AD285DEFF}" destId="{FEAF2148-517C-40F9-95DB-329648DCB153}" srcOrd="9" destOrd="0" presId="urn:microsoft.com/office/officeart/2011/layout/HexagonRadial"/>
    <dgm:cxn modelId="{9AB4CEA0-AC7A-42A8-A12D-CEDD1A9E6A85}" type="presParOf" srcId="{FEAF2148-517C-40F9-95DB-329648DCB153}" destId="{C2DF1373-19D1-4834-8EE6-1B3C4E70B09F}" srcOrd="0" destOrd="0" presId="urn:microsoft.com/office/officeart/2011/layout/HexagonRadial"/>
    <dgm:cxn modelId="{CDA9A590-9B43-4F8E-95B2-1817DBD76B3B}" type="presParOf" srcId="{76122A04-A6BB-4318-A554-789AD285DEFF}" destId="{846B04BB-B9DC-4CBD-B4B1-ED0CB0890A8C}" srcOrd="10" destOrd="0" presId="urn:microsoft.com/office/officeart/2011/layout/HexagonRadial"/>
    <dgm:cxn modelId="{528EC352-B770-47E7-963B-6C17A29897E6}" type="presParOf" srcId="{76122A04-A6BB-4318-A554-789AD285DEFF}" destId="{D914078F-96EF-4B2B-B147-0C17019ABD82}" srcOrd="11" destOrd="0" presId="urn:microsoft.com/office/officeart/2011/layout/HexagonRadial"/>
    <dgm:cxn modelId="{B1C4CF5A-610D-4BE7-995E-F2BBE015F905}" type="presParOf" srcId="{D914078F-96EF-4B2B-B147-0C17019ABD82}" destId="{F38B5B7C-3208-4415-81C8-F98C357B717E}" srcOrd="0" destOrd="0" presId="urn:microsoft.com/office/officeart/2011/layout/HexagonRadial"/>
    <dgm:cxn modelId="{822907C4-1D2C-4C23-B8E1-3BA0347F102D}" type="presParOf" srcId="{76122A04-A6BB-4318-A554-789AD285DEFF}" destId="{E52D8F6D-6CC8-45A9-9F3F-591DB6889B3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43197-E6FF-4A3F-A111-FE435C52BCB9}">
      <dsp:nvSpPr>
        <dsp:cNvPr id="0" name=""/>
        <dsp:cNvSpPr/>
      </dsp:nvSpPr>
      <dsp:spPr>
        <a:xfrm>
          <a:off x="0" y="351178"/>
          <a:ext cx="8578147" cy="8189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What is engagement and co-production?</a:t>
          </a:r>
          <a:endParaRPr lang="en-US" sz="3500" kern="1200" dirty="0"/>
        </a:p>
      </dsp:txBody>
      <dsp:txXfrm>
        <a:off x="39980" y="391158"/>
        <a:ext cx="8498187" cy="739039"/>
      </dsp:txXfrm>
    </dsp:sp>
    <dsp:sp modelId="{A275CA85-50EC-4A76-A49B-0737AD4C4F84}">
      <dsp:nvSpPr>
        <dsp:cNvPr id="0" name=""/>
        <dsp:cNvSpPr/>
      </dsp:nvSpPr>
      <dsp:spPr>
        <a:xfrm>
          <a:off x="0" y="1270978"/>
          <a:ext cx="8578147" cy="8189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Why bother?</a:t>
          </a:r>
          <a:endParaRPr lang="en-US" sz="3500" kern="1200" dirty="0"/>
        </a:p>
      </dsp:txBody>
      <dsp:txXfrm>
        <a:off x="39980" y="1310958"/>
        <a:ext cx="8498187" cy="739039"/>
      </dsp:txXfrm>
    </dsp:sp>
    <dsp:sp modelId="{2B81B10F-A02D-4BB6-A710-07A4C7DAAED7}">
      <dsp:nvSpPr>
        <dsp:cNvPr id="0" name=""/>
        <dsp:cNvSpPr/>
      </dsp:nvSpPr>
      <dsp:spPr>
        <a:xfrm>
          <a:off x="0" y="2190778"/>
          <a:ext cx="8578147" cy="8189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What are the barriers?</a:t>
          </a:r>
          <a:endParaRPr lang="en-US" sz="3500" kern="1200" dirty="0"/>
        </a:p>
      </dsp:txBody>
      <dsp:txXfrm>
        <a:off x="39980" y="2230758"/>
        <a:ext cx="8498187" cy="739039"/>
      </dsp:txXfrm>
    </dsp:sp>
    <dsp:sp modelId="{95B344EF-8FA8-4DB4-B917-3296850DB0D9}">
      <dsp:nvSpPr>
        <dsp:cNvPr id="0" name=""/>
        <dsp:cNvSpPr/>
      </dsp:nvSpPr>
      <dsp:spPr>
        <a:xfrm>
          <a:off x="0" y="3110577"/>
          <a:ext cx="8578147" cy="8189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kern="1200" dirty="0"/>
            <a:t>How ?</a:t>
          </a:r>
          <a:endParaRPr lang="en-US" sz="3500" kern="1200" dirty="0"/>
        </a:p>
      </dsp:txBody>
      <dsp:txXfrm>
        <a:off x="39980" y="3150557"/>
        <a:ext cx="8498187" cy="739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F1AF2-C910-44CE-9380-F80E51617A3A}">
      <dsp:nvSpPr>
        <dsp:cNvPr id="0" name=""/>
        <dsp:cNvSpPr/>
      </dsp:nvSpPr>
      <dsp:spPr>
        <a:xfrm>
          <a:off x="0" y="522"/>
          <a:ext cx="8578147" cy="12227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CC025E-F5A9-4E75-BE95-10D722B50E83}">
      <dsp:nvSpPr>
        <dsp:cNvPr id="0" name=""/>
        <dsp:cNvSpPr/>
      </dsp:nvSpPr>
      <dsp:spPr>
        <a:xfrm>
          <a:off x="369889" y="275646"/>
          <a:ext cx="672525" cy="6725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ADB88F-FE96-4295-907A-EA0EED32B8C4}">
      <dsp:nvSpPr>
        <dsp:cNvPr id="0" name=""/>
        <dsp:cNvSpPr/>
      </dsp:nvSpPr>
      <dsp:spPr>
        <a:xfrm>
          <a:off x="1412304" y="522"/>
          <a:ext cx="7165842" cy="1222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10" tIns="129410" rIns="129410" bIns="129410" numCol="1" spcCol="1270" anchor="ctr" anchorCtr="0">
          <a:noAutofit/>
        </a:bodyPr>
        <a:lstStyle/>
        <a:p>
          <a:pPr marL="0" lvl="0" indent="0" algn="l" defTabSz="1111250">
            <a:lnSpc>
              <a:spcPct val="90000"/>
            </a:lnSpc>
            <a:spcBef>
              <a:spcPct val="0"/>
            </a:spcBef>
            <a:spcAft>
              <a:spcPct val="35000"/>
            </a:spcAft>
            <a:buNone/>
          </a:pPr>
          <a:r>
            <a:rPr lang="en-GB" sz="2500" kern="1200" dirty="0"/>
            <a:t>What is your definition of engagement and co-production?</a:t>
          </a:r>
          <a:endParaRPr lang="en-US" sz="2500" kern="1200" dirty="0"/>
        </a:p>
      </dsp:txBody>
      <dsp:txXfrm>
        <a:off x="1412304" y="522"/>
        <a:ext cx="7165842" cy="1222774"/>
      </dsp:txXfrm>
    </dsp:sp>
    <dsp:sp modelId="{E68BDC59-53FF-4C60-BE24-7E8FDC22954A}">
      <dsp:nvSpPr>
        <dsp:cNvPr id="0" name=""/>
        <dsp:cNvSpPr/>
      </dsp:nvSpPr>
      <dsp:spPr>
        <a:xfrm>
          <a:off x="0" y="1545620"/>
          <a:ext cx="8578147" cy="12227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05DB3-6E60-491F-B038-330B29312EE1}">
      <dsp:nvSpPr>
        <dsp:cNvPr id="0" name=""/>
        <dsp:cNvSpPr/>
      </dsp:nvSpPr>
      <dsp:spPr>
        <a:xfrm>
          <a:off x="369889" y="1804115"/>
          <a:ext cx="672525" cy="6725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F923C4-2A26-4F12-8D4D-ED34841BE5CE}">
      <dsp:nvSpPr>
        <dsp:cNvPr id="0" name=""/>
        <dsp:cNvSpPr/>
      </dsp:nvSpPr>
      <dsp:spPr>
        <a:xfrm>
          <a:off x="1412304" y="1528990"/>
          <a:ext cx="7165842" cy="1222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10" tIns="129410" rIns="129410" bIns="129410" numCol="1" spcCol="1270" anchor="ctr" anchorCtr="0">
          <a:noAutofit/>
        </a:bodyPr>
        <a:lstStyle/>
        <a:p>
          <a:pPr marL="0" lvl="0" indent="0" algn="l" defTabSz="1111250">
            <a:lnSpc>
              <a:spcPct val="90000"/>
            </a:lnSpc>
            <a:spcBef>
              <a:spcPct val="0"/>
            </a:spcBef>
            <a:spcAft>
              <a:spcPct val="35000"/>
            </a:spcAft>
            <a:buNone/>
          </a:pPr>
          <a:r>
            <a:rPr lang="en-GB" sz="2500" kern="1200" dirty="0"/>
            <a:t>Rate on scale  (0-10) how well your service participates in engagement. </a:t>
          </a:r>
          <a:endParaRPr lang="en-US" sz="2500" kern="1200" dirty="0"/>
        </a:p>
      </dsp:txBody>
      <dsp:txXfrm>
        <a:off x="1412304" y="1528990"/>
        <a:ext cx="7165842" cy="1222774"/>
      </dsp:txXfrm>
    </dsp:sp>
    <dsp:sp modelId="{C15DEA37-022F-45B5-BC5A-FC75D0A81778}">
      <dsp:nvSpPr>
        <dsp:cNvPr id="0" name=""/>
        <dsp:cNvSpPr/>
      </dsp:nvSpPr>
      <dsp:spPr>
        <a:xfrm>
          <a:off x="0" y="3057981"/>
          <a:ext cx="8578147" cy="12227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0E387B-8442-4A26-80A2-51ADF76999C4}">
      <dsp:nvSpPr>
        <dsp:cNvPr id="0" name=""/>
        <dsp:cNvSpPr/>
      </dsp:nvSpPr>
      <dsp:spPr>
        <a:xfrm>
          <a:off x="369889" y="3332583"/>
          <a:ext cx="672525" cy="6725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EFADA-3558-49E1-825B-C263D9F24093}">
      <dsp:nvSpPr>
        <dsp:cNvPr id="0" name=""/>
        <dsp:cNvSpPr/>
      </dsp:nvSpPr>
      <dsp:spPr>
        <a:xfrm>
          <a:off x="1412304" y="3057458"/>
          <a:ext cx="7165842" cy="1222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410" tIns="129410" rIns="129410" bIns="129410" numCol="1" spcCol="1270" anchor="ctr" anchorCtr="0">
          <a:noAutofit/>
        </a:bodyPr>
        <a:lstStyle/>
        <a:p>
          <a:pPr marL="0" lvl="0" indent="0" algn="l" defTabSz="1111250">
            <a:lnSpc>
              <a:spcPct val="90000"/>
            </a:lnSpc>
            <a:spcBef>
              <a:spcPct val="0"/>
            </a:spcBef>
            <a:spcAft>
              <a:spcPct val="35000"/>
            </a:spcAft>
            <a:buNone/>
          </a:pPr>
          <a:r>
            <a:rPr lang="en-GB" sz="2500" kern="1200" dirty="0"/>
            <a:t>Rate on scale  (0-10) how well your service participates in co-production.</a:t>
          </a:r>
        </a:p>
      </dsp:txBody>
      <dsp:txXfrm>
        <a:off x="1412304" y="3057458"/>
        <a:ext cx="7165842" cy="12227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D07FD-416E-49C9-BB6F-15D711010A45}">
      <dsp:nvSpPr>
        <dsp:cNvPr id="0" name=""/>
        <dsp:cNvSpPr/>
      </dsp:nvSpPr>
      <dsp:spPr>
        <a:xfrm>
          <a:off x="0" y="673555"/>
          <a:ext cx="2823601" cy="17929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6F6D6E-1754-4BE0-AD6F-A42A19E52469}">
      <dsp:nvSpPr>
        <dsp:cNvPr id="0" name=""/>
        <dsp:cNvSpPr/>
      </dsp:nvSpPr>
      <dsp:spPr>
        <a:xfrm>
          <a:off x="313733" y="971601"/>
          <a:ext cx="2823601" cy="179298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Behavioural  components include adhering to treatment regimes, attending appointments;.</a:t>
          </a:r>
          <a:endParaRPr lang="en-US" sz="2100" kern="1200" dirty="0"/>
        </a:p>
      </dsp:txBody>
      <dsp:txXfrm>
        <a:off x="366248" y="1024116"/>
        <a:ext cx="2718571" cy="1687956"/>
      </dsp:txXfrm>
    </dsp:sp>
    <dsp:sp modelId="{670FC850-6B58-40E2-966A-FC484DDB6D73}">
      <dsp:nvSpPr>
        <dsp:cNvPr id="0" name=""/>
        <dsp:cNvSpPr/>
      </dsp:nvSpPr>
      <dsp:spPr>
        <a:xfrm>
          <a:off x="3451068" y="673555"/>
          <a:ext cx="2823601" cy="17929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F3BDF-19AD-44E2-9BE8-1770A2ED87EA}">
      <dsp:nvSpPr>
        <dsp:cNvPr id="0" name=""/>
        <dsp:cNvSpPr/>
      </dsp:nvSpPr>
      <dsp:spPr>
        <a:xfrm>
          <a:off x="3764802" y="971601"/>
          <a:ext cx="2823601" cy="179298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Cognitive conceptualisations relate to expectations, believability in treatments</a:t>
          </a:r>
          <a:endParaRPr lang="en-US" sz="2100" kern="1200" dirty="0"/>
        </a:p>
      </dsp:txBody>
      <dsp:txXfrm>
        <a:off x="3817317" y="1024116"/>
        <a:ext cx="2718571" cy="1687956"/>
      </dsp:txXfrm>
    </dsp:sp>
    <dsp:sp modelId="{89371E0B-5A20-410C-9818-96F9FCECFC45}">
      <dsp:nvSpPr>
        <dsp:cNvPr id="0" name=""/>
        <dsp:cNvSpPr/>
      </dsp:nvSpPr>
      <dsp:spPr>
        <a:xfrm>
          <a:off x="6902137" y="673555"/>
          <a:ext cx="2823601" cy="179298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EBA267-EEB9-4036-8013-73F09672E00C}">
      <dsp:nvSpPr>
        <dsp:cNvPr id="0" name=""/>
        <dsp:cNvSpPr/>
      </dsp:nvSpPr>
      <dsp:spPr>
        <a:xfrm>
          <a:off x="7215870" y="971601"/>
          <a:ext cx="2823601" cy="179298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Affective aspects of emotional involvement and  trust</a:t>
          </a:r>
          <a:endParaRPr lang="en-US" sz="2100" kern="1200" dirty="0"/>
        </a:p>
      </dsp:txBody>
      <dsp:txXfrm>
        <a:off x="7268385" y="1024116"/>
        <a:ext cx="2718571" cy="1687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E51E2-4717-4BF1-804B-39E94492D140}">
      <dsp:nvSpPr>
        <dsp:cNvPr id="0" name=""/>
        <dsp:cNvSpPr/>
      </dsp:nvSpPr>
      <dsp:spPr>
        <a:xfrm>
          <a:off x="0" y="0"/>
          <a:ext cx="11277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9EA6E3-A601-4A59-8B25-A098576B6C48}">
      <dsp:nvSpPr>
        <dsp:cNvPr id="0" name=""/>
        <dsp:cNvSpPr/>
      </dsp:nvSpPr>
      <dsp:spPr>
        <a:xfrm>
          <a:off x="0" y="0"/>
          <a:ext cx="11277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Co-production of services is much more than consulting people; they have an equal part in service conception, design, steering and management.</a:t>
          </a:r>
          <a:endParaRPr lang="en-US" sz="2700" kern="1200"/>
        </a:p>
      </dsp:txBody>
      <dsp:txXfrm>
        <a:off x="0" y="0"/>
        <a:ext cx="11277600" cy="1087834"/>
      </dsp:txXfrm>
    </dsp:sp>
    <dsp:sp modelId="{4EBB47BD-EC86-4679-BE3F-2FDF535E6BC6}">
      <dsp:nvSpPr>
        <dsp:cNvPr id="0" name=""/>
        <dsp:cNvSpPr/>
      </dsp:nvSpPr>
      <dsp:spPr>
        <a:xfrm>
          <a:off x="0" y="1087834"/>
          <a:ext cx="11277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B83AC6-B562-44E9-9688-17AA7BD15199}">
      <dsp:nvSpPr>
        <dsp:cNvPr id="0" name=""/>
        <dsp:cNvSpPr/>
      </dsp:nvSpPr>
      <dsp:spPr>
        <a:xfrm>
          <a:off x="0" y="1087834"/>
          <a:ext cx="11277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Capturing the voice of people and communities who access health and care </a:t>
          </a:r>
          <a:endParaRPr lang="en-US" sz="2700" kern="1200"/>
        </a:p>
      </dsp:txBody>
      <dsp:txXfrm>
        <a:off x="0" y="1087834"/>
        <a:ext cx="11277600" cy="1087834"/>
      </dsp:txXfrm>
    </dsp:sp>
    <dsp:sp modelId="{811BFE68-73E3-4374-949A-AABDC7F1F37E}">
      <dsp:nvSpPr>
        <dsp:cNvPr id="0" name=""/>
        <dsp:cNvSpPr/>
      </dsp:nvSpPr>
      <dsp:spPr>
        <a:xfrm>
          <a:off x="0" y="2175669"/>
          <a:ext cx="11277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D04AF-4469-4EDD-943E-5769D6264CAC}">
      <dsp:nvSpPr>
        <dsp:cNvPr id="0" name=""/>
        <dsp:cNvSpPr/>
      </dsp:nvSpPr>
      <dsp:spPr>
        <a:xfrm>
          <a:off x="0" y="2175669"/>
          <a:ext cx="11277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diversity -including underrepresented communities</a:t>
          </a:r>
          <a:endParaRPr lang="en-US" sz="2700" kern="1200"/>
        </a:p>
      </dsp:txBody>
      <dsp:txXfrm>
        <a:off x="0" y="2175669"/>
        <a:ext cx="11277600" cy="1087834"/>
      </dsp:txXfrm>
    </dsp:sp>
    <dsp:sp modelId="{2C903AE4-C990-4F03-A828-D3C5B7C26654}">
      <dsp:nvSpPr>
        <dsp:cNvPr id="0" name=""/>
        <dsp:cNvSpPr/>
      </dsp:nvSpPr>
      <dsp:spPr>
        <a:xfrm>
          <a:off x="0" y="3263503"/>
          <a:ext cx="11277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991F1F-3A47-4680-8CF8-AD4DC37B6889}">
      <dsp:nvSpPr>
        <dsp:cNvPr id="0" name=""/>
        <dsp:cNvSpPr/>
      </dsp:nvSpPr>
      <dsp:spPr>
        <a:xfrm>
          <a:off x="0" y="3263503"/>
          <a:ext cx="11277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strategy development ensured co-planning and co-design, the implementation of this work will require co-implementation and co-evaluation between people</a:t>
          </a:r>
          <a:endParaRPr lang="en-US" sz="2700" kern="1200"/>
        </a:p>
      </dsp:txBody>
      <dsp:txXfrm>
        <a:off x="0" y="3263503"/>
        <a:ext cx="11277600" cy="1087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BA987-1A7B-4416-81C4-093B9DD526AA}">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BA2C8-201E-41D4-9512-26FC9D9F3E33}">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“All developed economies face problems with increasing pressure on health care budgets due to an aging population, development of new treatments, technological advances increasing demand for treatment and rising health care customer expectations” (McColl-Kennedy et al, 2017 b , p.2). </a:t>
          </a:r>
          <a:endParaRPr lang="en-US" sz="2100" kern="1200" dirty="0"/>
        </a:p>
      </dsp:txBody>
      <dsp:txXfrm>
        <a:off x="0" y="2703"/>
        <a:ext cx="6900512" cy="1843578"/>
      </dsp:txXfrm>
    </dsp:sp>
    <dsp:sp modelId="{C0DA1194-2079-4EF5-8AE2-D3638041FA71}">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77ACA-6941-4ED6-A841-97A77BAADA1A}">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With a shift in focus from  provider outputs to patient health and experiences outcomes </a:t>
          </a:r>
          <a:endParaRPr lang="en-US" sz="2100" kern="1200" dirty="0"/>
        </a:p>
      </dsp:txBody>
      <dsp:txXfrm>
        <a:off x="0" y="1846281"/>
        <a:ext cx="6900512" cy="1843578"/>
      </dsp:txXfrm>
    </dsp:sp>
    <dsp:sp modelId="{6417CA88-B31C-425F-994D-2DCEDD22788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32BC2F-D3AE-4ECC-9EA2-473439387270}">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patient and public have a voice, shaping healthcare delivery through coproduction, cocreation and participation at individual and system wide level. </a:t>
          </a:r>
          <a:endParaRPr lang="en-US" sz="2100" kern="1200" dirty="0"/>
        </a:p>
      </dsp:txBody>
      <dsp:txXfrm>
        <a:off x="0" y="3689859"/>
        <a:ext cx="6900512" cy="18435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CF200-3784-4EE1-9977-32C1F6BB0ED6}">
      <dsp:nvSpPr>
        <dsp:cNvPr id="0" name=""/>
        <dsp:cNvSpPr/>
      </dsp:nvSpPr>
      <dsp:spPr>
        <a:xfrm>
          <a:off x="0" y="539"/>
          <a:ext cx="6349770" cy="7425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BED3BC-5D64-44BA-89A9-BAD8E62FA241}">
      <dsp:nvSpPr>
        <dsp:cNvPr id="0" name=""/>
        <dsp:cNvSpPr/>
      </dsp:nvSpPr>
      <dsp:spPr>
        <a:xfrm>
          <a:off x="224634" y="167622"/>
          <a:ext cx="408426" cy="4084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E7C195-EEC8-459F-B878-CE50595B00F3}">
      <dsp:nvSpPr>
        <dsp:cNvPr id="0" name=""/>
        <dsp:cNvSpPr/>
      </dsp:nvSpPr>
      <dsp:spPr>
        <a:xfrm>
          <a:off x="857694" y="539"/>
          <a:ext cx="5492075" cy="74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591" tIns="78591" rIns="78591" bIns="78591" numCol="1" spcCol="1270" anchor="ctr" anchorCtr="0">
          <a:noAutofit/>
        </a:bodyPr>
        <a:lstStyle/>
        <a:p>
          <a:pPr marL="0" lvl="0" indent="0" algn="l" defTabSz="1600200">
            <a:lnSpc>
              <a:spcPct val="100000"/>
            </a:lnSpc>
            <a:spcBef>
              <a:spcPct val="0"/>
            </a:spcBef>
            <a:spcAft>
              <a:spcPct val="35000"/>
            </a:spcAft>
            <a:buNone/>
          </a:pPr>
          <a:r>
            <a:rPr lang="en-GB" sz="3600" kern="1200" dirty="0"/>
            <a:t>Key themes</a:t>
          </a:r>
          <a:endParaRPr lang="en-US" sz="3600" kern="1200" dirty="0"/>
        </a:p>
      </dsp:txBody>
      <dsp:txXfrm>
        <a:off x="857694" y="539"/>
        <a:ext cx="5492075" cy="742592"/>
      </dsp:txXfrm>
    </dsp:sp>
    <dsp:sp modelId="{2C24F7E3-63F0-4BB7-BEFE-F0D164AB3E7B}">
      <dsp:nvSpPr>
        <dsp:cNvPr id="0" name=""/>
        <dsp:cNvSpPr/>
      </dsp:nvSpPr>
      <dsp:spPr>
        <a:xfrm>
          <a:off x="0" y="928780"/>
          <a:ext cx="6349770" cy="7425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969A1-BA95-4D6E-AF78-9E8D6641D6D0}">
      <dsp:nvSpPr>
        <dsp:cNvPr id="0" name=""/>
        <dsp:cNvSpPr/>
      </dsp:nvSpPr>
      <dsp:spPr>
        <a:xfrm>
          <a:off x="224634" y="1095863"/>
          <a:ext cx="408426" cy="4084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6B08E6-9725-49F5-A803-E6AA3A3818B7}">
      <dsp:nvSpPr>
        <dsp:cNvPr id="0" name=""/>
        <dsp:cNvSpPr/>
      </dsp:nvSpPr>
      <dsp:spPr>
        <a:xfrm>
          <a:off x="857694" y="928780"/>
          <a:ext cx="5492075" cy="74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591" tIns="78591" rIns="78591" bIns="78591" numCol="1" spcCol="1270" anchor="ctr" anchorCtr="0">
          <a:noAutofit/>
        </a:bodyPr>
        <a:lstStyle/>
        <a:p>
          <a:pPr marL="0" lvl="0" indent="0" algn="l" defTabSz="711200">
            <a:lnSpc>
              <a:spcPct val="100000"/>
            </a:lnSpc>
            <a:spcBef>
              <a:spcPct val="0"/>
            </a:spcBef>
            <a:spcAft>
              <a:spcPct val="35000"/>
            </a:spcAft>
            <a:buNone/>
          </a:pPr>
          <a:r>
            <a:rPr lang="en-GB" sz="1600" kern="1200" dirty="0"/>
            <a:t>1.	</a:t>
          </a:r>
          <a:r>
            <a:rPr lang="en-GB" sz="3200" kern="1200" dirty="0"/>
            <a:t>Communication</a:t>
          </a:r>
          <a:endParaRPr lang="en-US" sz="3200" kern="1200" dirty="0"/>
        </a:p>
      </dsp:txBody>
      <dsp:txXfrm>
        <a:off x="857694" y="928780"/>
        <a:ext cx="5492075" cy="742592"/>
      </dsp:txXfrm>
    </dsp:sp>
    <dsp:sp modelId="{B1E6141E-92B9-43B7-A722-FA6F94AF5F9C}">
      <dsp:nvSpPr>
        <dsp:cNvPr id="0" name=""/>
        <dsp:cNvSpPr/>
      </dsp:nvSpPr>
      <dsp:spPr>
        <a:xfrm>
          <a:off x="0" y="1857021"/>
          <a:ext cx="6349770" cy="7425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534FB-477E-44D9-9B3D-F2F8FEAF3F35}">
      <dsp:nvSpPr>
        <dsp:cNvPr id="0" name=""/>
        <dsp:cNvSpPr/>
      </dsp:nvSpPr>
      <dsp:spPr>
        <a:xfrm>
          <a:off x="224634" y="2024104"/>
          <a:ext cx="408426" cy="4084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2DFC5B-ACFB-4F02-B242-8C205216F999}">
      <dsp:nvSpPr>
        <dsp:cNvPr id="0" name=""/>
        <dsp:cNvSpPr/>
      </dsp:nvSpPr>
      <dsp:spPr>
        <a:xfrm>
          <a:off x="857694" y="1857021"/>
          <a:ext cx="5492075" cy="74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591" tIns="78591" rIns="78591" bIns="78591" numCol="1" spcCol="1270" anchor="ctr" anchorCtr="0">
          <a:noAutofit/>
        </a:bodyPr>
        <a:lstStyle/>
        <a:p>
          <a:pPr marL="0" lvl="0" indent="0" algn="l" defTabSz="711200">
            <a:lnSpc>
              <a:spcPct val="100000"/>
            </a:lnSpc>
            <a:spcBef>
              <a:spcPct val="0"/>
            </a:spcBef>
            <a:spcAft>
              <a:spcPct val="35000"/>
            </a:spcAft>
            <a:buNone/>
          </a:pPr>
          <a:r>
            <a:rPr lang="en-GB" sz="1600" kern="1200" dirty="0"/>
            <a:t>2.	</a:t>
          </a:r>
          <a:r>
            <a:rPr lang="en-GB" sz="3200" kern="1200" dirty="0"/>
            <a:t>Emotional support</a:t>
          </a:r>
          <a:endParaRPr lang="en-US" sz="3200" kern="1200" dirty="0"/>
        </a:p>
      </dsp:txBody>
      <dsp:txXfrm>
        <a:off x="857694" y="1857021"/>
        <a:ext cx="5492075" cy="742592"/>
      </dsp:txXfrm>
    </dsp:sp>
    <dsp:sp modelId="{A4951472-9629-4DD4-A537-71C156514320}">
      <dsp:nvSpPr>
        <dsp:cNvPr id="0" name=""/>
        <dsp:cNvSpPr/>
      </dsp:nvSpPr>
      <dsp:spPr>
        <a:xfrm>
          <a:off x="0" y="2785262"/>
          <a:ext cx="6349770" cy="7425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0FA4F-FF20-4C2E-B420-3E5D30F7A6B3}">
      <dsp:nvSpPr>
        <dsp:cNvPr id="0" name=""/>
        <dsp:cNvSpPr/>
      </dsp:nvSpPr>
      <dsp:spPr>
        <a:xfrm>
          <a:off x="224634" y="2952345"/>
          <a:ext cx="408426" cy="4084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2AA483-6A49-4CFA-A11F-88023FB25CBD}">
      <dsp:nvSpPr>
        <dsp:cNvPr id="0" name=""/>
        <dsp:cNvSpPr/>
      </dsp:nvSpPr>
      <dsp:spPr>
        <a:xfrm>
          <a:off x="857694" y="2785262"/>
          <a:ext cx="5492075" cy="74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591" tIns="78591" rIns="78591" bIns="78591" numCol="1" spcCol="1270" anchor="ctr" anchorCtr="0">
          <a:noAutofit/>
        </a:bodyPr>
        <a:lstStyle/>
        <a:p>
          <a:pPr marL="0" lvl="0" indent="0" algn="l" defTabSz="711200">
            <a:lnSpc>
              <a:spcPct val="100000"/>
            </a:lnSpc>
            <a:spcBef>
              <a:spcPct val="0"/>
            </a:spcBef>
            <a:spcAft>
              <a:spcPct val="35000"/>
            </a:spcAft>
            <a:buNone/>
          </a:pPr>
          <a:r>
            <a:rPr lang="en-GB" sz="1600" kern="1200" dirty="0"/>
            <a:t>3.	</a:t>
          </a:r>
          <a:r>
            <a:rPr lang="en-GB" sz="3200" kern="1200" dirty="0"/>
            <a:t>Decision making</a:t>
          </a:r>
          <a:endParaRPr lang="en-US" sz="3200" kern="1200" dirty="0"/>
        </a:p>
      </dsp:txBody>
      <dsp:txXfrm>
        <a:off x="857694" y="2785262"/>
        <a:ext cx="5492075" cy="742592"/>
      </dsp:txXfrm>
    </dsp:sp>
    <dsp:sp modelId="{AEE3D7AE-6BDD-4DB2-B751-3B98FC314172}">
      <dsp:nvSpPr>
        <dsp:cNvPr id="0" name=""/>
        <dsp:cNvSpPr/>
      </dsp:nvSpPr>
      <dsp:spPr>
        <a:xfrm>
          <a:off x="0" y="3713503"/>
          <a:ext cx="6349770" cy="7425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DE179-741A-4149-88D0-11A24DD4737F}">
      <dsp:nvSpPr>
        <dsp:cNvPr id="0" name=""/>
        <dsp:cNvSpPr/>
      </dsp:nvSpPr>
      <dsp:spPr>
        <a:xfrm>
          <a:off x="224634" y="3880587"/>
          <a:ext cx="408426" cy="4084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C6E378-0770-43F5-8C0A-46AFE9C62BFA}">
      <dsp:nvSpPr>
        <dsp:cNvPr id="0" name=""/>
        <dsp:cNvSpPr/>
      </dsp:nvSpPr>
      <dsp:spPr>
        <a:xfrm>
          <a:off x="857694" y="3713503"/>
          <a:ext cx="5492075" cy="74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591" tIns="78591" rIns="78591" bIns="78591" numCol="1" spcCol="1270" anchor="ctr" anchorCtr="0">
          <a:noAutofit/>
        </a:bodyPr>
        <a:lstStyle/>
        <a:p>
          <a:pPr marL="0" lvl="0" indent="0" algn="l" defTabSz="711200">
            <a:lnSpc>
              <a:spcPct val="100000"/>
            </a:lnSpc>
            <a:spcBef>
              <a:spcPct val="0"/>
            </a:spcBef>
            <a:spcAft>
              <a:spcPct val="35000"/>
            </a:spcAft>
            <a:buNone/>
          </a:pPr>
          <a:r>
            <a:rPr lang="en-GB" sz="1600" kern="1200" dirty="0"/>
            <a:t>4.	</a:t>
          </a:r>
          <a:r>
            <a:rPr lang="en-GB" sz="3200" kern="1200" dirty="0"/>
            <a:t>Organisational</a:t>
          </a:r>
          <a:endParaRPr lang="en-US" sz="3200" kern="1200" dirty="0"/>
        </a:p>
      </dsp:txBody>
      <dsp:txXfrm>
        <a:off x="857694" y="3713503"/>
        <a:ext cx="5492075" cy="742592"/>
      </dsp:txXfrm>
    </dsp:sp>
    <dsp:sp modelId="{8A0C192E-E13B-4522-955C-29D9A38A9B76}">
      <dsp:nvSpPr>
        <dsp:cNvPr id="0" name=""/>
        <dsp:cNvSpPr/>
      </dsp:nvSpPr>
      <dsp:spPr>
        <a:xfrm>
          <a:off x="0" y="4691847"/>
          <a:ext cx="6349770" cy="7425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171FA-D105-414C-B466-48B131BF33B0}">
      <dsp:nvSpPr>
        <dsp:cNvPr id="0" name=""/>
        <dsp:cNvSpPr/>
      </dsp:nvSpPr>
      <dsp:spPr>
        <a:xfrm>
          <a:off x="224634" y="4808828"/>
          <a:ext cx="408426" cy="4084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EE509C-9E3E-4E94-930D-E00E658D41D5}">
      <dsp:nvSpPr>
        <dsp:cNvPr id="0" name=""/>
        <dsp:cNvSpPr/>
      </dsp:nvSpPr>
      <dsp:spPr>
        <a:xfrm>
          <a:off x="857694" y="4641744"/>
          <a:ext cx="5492075" cy="74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591" tIns="78591" rIns="78591" bIns="78591" numCol="1" spcCol="1270" anchor="ctr" anchorCtr="0">
          <a:noAutofit/>
        </a:bodyPr>
        <a:lstStyle/>
        <a:p>
          <a:pPr marL="0" lvl="0" indent="0" algn="l" defTabSz="711200">
            <a:lnSpc>
              <a:spcPct val="100000"/>
            </a:lnSpc>
            <a:spcBef>
              <a:spcPct val="0"/>
            </a:spcBef>
            <a:spcAft>
              <a:spcPct val="35000"/>
            </a:spcAft>
            <a:buNone/>
          </a:pPr>
          <a:r>
            <a:rPr lang="en-GB" sz="1600" kern="1200" dirty="0"/>
            <a:t>5.	</a:t>
          </a:r>
          <a:r>
            <a:rPr lang="en-GB" sz="3200" kern="1200" dirty="0"/>
            <a:t>Logistics</a:t>
          </a:r>
          <a:endParaRPr lang="en-US" sz="3200" kern="1200" dirty="0"/>
        </a:p>
      </dsp:txBody>
      <dsp:txXfrm>
        <a:off x="857694" y="4641744"/>
        <a:ext cx="5492075" cy="742592"/>
      </dsp:txXfrm>
    </dsp:sp>
    <dsp:sp modelId="{D969AB03-6F27-402F-BF4C-1817819CE467}">
      <dsp:nvSpPr>
        <dsp:cNvPr id="0" name=""/>
        <dsp:cNvSpPr/>
      </dsp:nvSpPr>
      <dsp:spPr>
        <a:xfrm>
          <a:off x="0" y="5544930"/>
          <a:ext cx="6349770" cy="7425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7BF25-5296-41EB-A670-C4649A0FD8DF}">
      <dsp:nvSpPr>
        <dsp:cNvPr id="0" name=""/>
        <dsp:cNvSpPr/>
      </dsp:nvSpPr>
      <dsp:spPr>
        <a:xfrm>
          <a:off x="224634" y="5737069"/>
          <a:ext cx="408426" cy="40842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3B4D93-0C62-4786-9D39-EDEA614BF7E1}">
      <dsp:nvSpPr>
        <dsp:cNvPr id="0" name=""/>
        <dsp:cNvSpPr/>
      </dsp:nvSpPr>
      <dsp:spPr>
        <a:xfrm>
          <a:off x="857694" y="5569985"/>
          <a:ext cx="5492075" cy="742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591" tIns="78591" rIns="78591" bIns="78591" numCol="1" spcCol="1270" anchor="ctr" anchorCtr="0">
          <a:noAutofit/>
        </a:bodyPr>
        <a:lstStyle/>
        <a:p>
          <a:pPr marL="0" lvl="0" indent="0" algn="l" defTabSz="711200">
            <a:lnSpc>
              <a:spcPct val="100000"/>
            </a:lnSpc>
            <a:spcBef>
              <a:spcPct val="0"/>
            </a:spcBef>
            <a:spcAft>
              <a:spcPct val="35000"/>
            </a:spcAft>
            <a:buNone/>
          </a:pPr>
          <a:r>
            <a:rPr lang="en-GB" sz="1600" kern="1200" dirty="0"/>
            <a:t>6.	</a:t>
          </a:r>
          <a:r>
            <a:rPr lang="en-GB" sz="3200" kern="1200" dirty="0"/>
            <a:t>Systems.</a:t>
          </a:r>
          <a:endParaRPr lang="en-US" sz="3200" kern="1200" dirty="0"/>
        </a:p>
      </dsp:txBody>
      <dsp:txXfrm>
        <a:off x="857694" y="5569985"/>
        <a:ext cx="5492075" cy="7425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93E78-7C82-491A-ABB1-4D4DBFE5C3B2}">
      <dsp:nvSpPr>
        <dsp:cNvPr id="0" name=""/>
        <dsp:cNvSpPr/>
      </dsp:nvSpPr>
      <dsp:spPr>
        <a:xfrm>
          <a:off x="1651496" y="2351222"/>
          <a:ext cx="2491152" cy="2154947"/>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Co-Production</a:t>
          </a:r>
        </a:p>
      </dsp:txBody>
      <dsp:txXfrm>
        <a:off x="2064315" y="2708327"/>
        <a:ext cx="1665514" cy="1440737"/>
      </dsp:txXfrm>
    </dsp:sp>
    <dsp:sp modelId="{93742A9C-0171-4AF8-A34C-4D395755B1C8}">
      <dsp:nvSpPr>
        <dsp:cNvPr id="0" name=""/>
        <dsp:cNvSpPr/>
      </dsp:nvSpPr>
      <dsp:spPr>
        <a:xfrm>
          <a:off x="3211436" y="1320225"/>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CF441B-090B-4369-96B4-57812BFC9016}">
      <dsp:nvSpPr>
        <dsp:cNvPr id="0" name=""/>
        <dsp:cNvSpPr/>
      </dsp:nvSpPr>
      <dsp:spPr>
        <a:xfrm>
          <a:off x="1880967" y="391295"/>
          <a:ext cx="2041481" cy="1766121"/>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Assets</a:t>
          </a:r>
        </a:p>
      </dsp:txBody>
      <dsp:txXfrm>
        <a:off x="2219284" y="683979"/>
        <a:ext cx="1364847" cy="1180753"/>
      </dsp:txXfrm>
    </dsp:sp>
    <dsp:sp modelId="{54202861-3ED7-4D38-920F-95CB449E0357}">
      <dsp:nvSpPr>
        <dsp:cNvPr id="0" name=""/>
        <dsp:cNvSpPr/>
      </dsp:nvSpPr>
      <dsp:spPr>
        <a:xfrm>
          <a:off x="4308378" y="2834217"/>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5A3B4-918B-42B3-BA70-ACF4B6395FA2}">
      <dsp:nvSpPr>
        <dsp:cNvPr id="0" name=""/>
        <dsp:cNvSpPr/>
      </dsp:nvSpPr>
      <dsp:spPr>
        <a:xfrm>
          <a:off x="3753243" y="1477578"/>
          <a:ext cx="2041481" cy="1766121"/>
        </a:xfrm>
        <a:prstGeom prst="hexagon">
          <a:avLst>
            <a:gd name="adj" fmla="val 28570"/>
            <a:gd name="vf" fmla="val 11547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Capabilities</a:t>
          </a:r>
        </a:p>
      </dsp:txBody>
      <dsp:txXfrm>
        <a:off x="4091560" y="1770262"/>
        <a:ext cx="1364847" cy="1180753"/>
      </dsp:txXfrm>
    </dsp:sp>
    <dsp:sp modelId="{53773BFF-2152-4C3C-9303-97F35F51165D}">
      <dsp:nvSpPr>
        <dsp:cNvPr id="0" name=""/>
        <dsp:cNvSpPr/>
      </dsp:nvSpPr>
      <dsp:spPr>
        <a:xfrm>
          <a:off x="3546371" y="4543229"/>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E8BFD-BDFD-4B97-A044-1B1596B0E629}">
      <dsp:nvSpPr>
        <dsp:cNvPr id="0" name=""/>
        <dsp:cNvSpPr/>
      </dsp:nvSpPr>
      <dsp:spPr>
        <a:xfrm>
          <a:off x="3753243" y="3613084"/>
          <a:ext cx="2041481" cy="1766121"/>
        </a:xfrm>
        <a:prstGeom prst="hexagon">
          <a:avLst>
            <a:gd name="adj" fmla="val 28570"/>
            <a:gd name="vf" fmla="val 11547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Mutuality</a:t>
          </a:r>
        </a:p>
      </dsp:txBody>
      <dsp:txXfrm>
        <a:off x="4091560" y="3905768"/>
        <a:ext cx="1364847" cy="1180753"/>
      </dsp:txXfrm>
    </dsp:sp>
    <dsp:sp modelId="{C2DF1373-19D1-4834-8EE6-1B3C4E70B09F}">
      <dsp:nvSpPr>
        <dsp:cNvPr id="0" name=""/>
        <dsp:cNvSpPr/>
      </dsp:nvSpPr>
      <dsp:spPr>
        <a:xfrm>
          <a:off x="1656132" y="4720631"/>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894C0B-7C5C-4338-A27E-1F4C2821C556}">
      <dsp:nvSpPr>
        <dsp:cNvPr id="0" name=""/>
        <dsp:cNvSpPr/>
      </dsp:nvSpPr>
      <dsp:spPr>
        <a:xfrm>
          <a:off x="1880967" y="4700583"/>
          <a:ext cx="2041481" cy="1766121"/>
        </a:xfrm>
        <a:prstGeom prst="hexagon">
          <a:avLst>
            <a:gd name="adj" fmla="val 28570"/>
            <a:gd name="vf" fmla="val 11547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Networks</a:t>
          </a:r>
        </a:p>
      </dsp:txBody>
      <dsp:txXfrm>
        <a:off x="2219284" y="4993267"/>
        <a:ext cx="1364847" cy="1180753"/>
      </dsp:txXfrm>
    </dsp:sp>
    <dsp:sp modelId="{F38B5B7C-3208-4415-81C8-F98C357B717E}">
      <dsp:nvSpPr>
        <dsp:cNvPr id="0" name=""/>
        <dsp:cNvSpPr/>
      </dsp:nvSpPr>
      <dsp:spPr>
        <a:xfrm>
          <a:off x="541227" y="3207247"/>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6B04BB-B9DC-4CBD-B4B1-ED0CB0890A8C}">
      <dsp:nvSpPr>
        <dsp:cNvPr id="0" name=""/>
        <dsp:cNvSpPr/>
      </dsp:nvSpPr>
      <dsp:spPr>
        <a:xfrm>
          <a:off x="0" y="3614299"/>
          <a:ext cx="2041481" cy="1766121"/>
        </a:xfrm>
        <a:prstGeom prst="hexagon">
          <a:avLst>
            <a:gd name="adj" fmla="val 28570"/>
            <a:gd name="vf" fmla="val 11547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Blur Roles</a:t>
          </a:r>
        </a:p>
      </dsp:txBody>
      <dsp:txXfrm>
        <a:off x="338317" y="3906983"/>
        <a:ext cx="1364847" cy="1180753"/>
      </dsp:txXfrm>
    </dsp:sp>
    <dsp:sp modelId="{E52D8F6D-6CC8-45A9-9F3F-591DB6889B35}">
      <dsp:nvSpPr>
        <dsp:cNvPr id="0" name=""/>
        <dsp:cNvSpPr/>
      </dsp:nvSpPr>
      <dsp:spPr>
        <a:xfrm>
          <a:off x="0" y="1475148"/>
          <a:ext cx="2041481" cy="1766121"/>
        </a:xfrm>
        <a:prstGeom prst="hexagon">
          <a:avLst>
            <a:gd name="adj" fmla="val 2857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Catalysts</a:t>
          </a:r>
        </a:p>
      </dsp:txBody>
      <dsp:txXfrm>
        <a:off x="338317" y="1767832"/>
        <a:ext cx="1364847" cy="11807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93E78-7C82-491A-ABB1-4D4DBFE5C3B2}">
      <dsp:nvSpPr>
        <dsp:cNvPr id="0" name=""/>
        <dsp:cNvSpPr/>
      </dsp:nvSpPr>
      <dsp:spPr>
        <a:xfrm>
          <a:off x="1651496" y="2351222"/>
          <a:ext cx="2491152" cy="2154947"/>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Co-Production</a:t>
          </a:r>
        </a:p>
      </dsp:txBody>
      <dsp:txXfrm>
        <a:off x="2064315" y="2708327"/>
        <a:ext cx="1665514" cy="1440737"/>
      </dsp:txXfrm>
    </dsp:sp>
    <dsp:sp modelId="{93742A9C-0171-4AF8-A34C-4D395755B1C8}">
      <dsp:nvSpPr>
        <dsp:cNvPr id="0" name=""/>
        <dsp:cNvSpPr/>
      </dsp:nvSpPr>
      <dsp:spPr>
        <a:xfrm>
          <a:off x="3211436" y="1320225"/>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CF441B-090B-4369-96B4-57812BFC9016}">
      <dsp:nvSpPr>
        <dsp:cNvPr id="0" name=""/>
        <dsp:cNvSpPr/>
      </dsp:nvSpPr>
      <dsp:spPr>
        <a:xfrm>
          <a:off x="1880967" y="391295"/>
          <a:ext cx="2041481" cy="1766121"/>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Assets</a:t>
          </a:r>
        </a:p>
      </dsp:txBody>
      <dsp:txXfrm>
        <a:off x="2219284" y="683979"/>
        <a:ext cx="1364847" cy="1180753"/>
      </dsp:txXfrm>
    </dsp:sp>
    <dsp:sp modelId="{54202861-3ED7-4D38-920F-95CB449E0357}">
      <dsp:nvSpPr>
        <dsp:cNvPr id="0" name=""/>
        <dsp:cNvSpPr/>
      </dsp:nvSpPr>
      <dsp:spPr>
        <a:xfrm>
          <a:off x="4308378" y="2834217"/>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5A3B4-918B-42B3-BA70-ACF4B6395FA2}">
      <dsp:nvSpPr>
        <dsp:cNvPr id="0" name=""/>
        <dsp:cNvSpPr/>
      </dsp:nvSpPr>
      <dsp:spPr>
        <a:xfrm>
          <a:off x="3753243" y="1477578"/>
          <a:ext cx="2041481" cy="1766121"/>
        </a:xfrm>
        <a:prstGeom prst="hexagon">
          <a:avLst>
            <a:gd name="adj" fmla="val 28570"/>
            <a:gd name="vf" fmla="val 11547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Capabilities</a:t>
          </a:r>
        </a:p>
      </dsp:txBody>
      <dsp:txXfrm>
        <a:off x="4091560" y="1770262"/>
        <a:ext cx="1364847" cy="1180753"/>
      </dsp:txXfrm>
    </dsp:sp>
    <dsp:sp modelId="{53773BFF-2152-4C3C-9303-97F35F51165D}">
      <dsp:nvSpPr>
        <dsp:cNvPr id="0" name=""/>
        <dsp:cNvSpPr/>
      </dsp:nvSpPr>
      <dsp:spPr>
        <a:xfrm>
          <a:off x="3546371" y="4543229"/>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E8BFD-BDFD-4B97-A044-1B1596B0E629}">
      <dsp:nvSpPr>
        <dsp:cNvPr id="0" name=""/>
        <dsp:cNvSpPr/>
      </dsp:nvSpPr>
      <dsp:spPr>
        <a:xfrm>
          <a:off x="3753243" y="3613084"/>
          <a:ext cx="2041481" cy="1766121"/>
        </a:xfrm>
        <a:prstGeom prst="hexagon">
          <a:avLst>
            <a:gd name="adj" fmla="val 28570"/>
            <a:gd name="vf" fmla="val 11547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Mutuality</a:t>
          </a:r>
        </a:p>
      </dsp:txBody>
      <dsp:txXfrm>
        <a:off x="4091560" y="3905768"/>
        <a:ext cx="1364847" cy="1180753"/>
      </dsp:txXfrm>
    </dsp:sp>
    <dsp:sp modelId="{C2DF1373-19D1-4834-8EE6-1B3C4E70B09F}">
      <dsp:nvSpPr>
        <dsp:cNvPr id="0" name=""/>
        <dsp:cNvSpPr/>
      </dsp:nvSpPr>
      <dsp:spPr>
        <a:xfrm>
          <a:off x="1656132" y="4720631"/>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894C0B-7C5C-4338-A27E-1F4C2821C556}">
      <dsp:nvSpPr>
        <dsp:cNvPr id="0" name=""/>
        <dsp:cNvSpPr/>
      </dsp:nvSpPr>
      <dsp:spPr>
        <a:xfrm>
          <a:off x="1880967" y="4700583"/>
          <a:ext cx="2041481" cy="1766121"/>
        </a:xfrm>
        <a:prstGeom prst="hexagon">
          <a:avLst>
            <a:gd name="adj" fmla="val 28570"/>
            <a:gd name="vf" fmla="val 11547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Networks</a:t>
          </a:r>
        </a:p>
      </dsp:txBody>
      <dsp:txXfrm>
        <a:off x="2219284" y="4993267"/>
        <a:ext cx="1364847" cy="1180753"/>
      </dsp:txXfrm>
    </dsp:sp>
    <dsp:sp modelId="{F38B5B7C-3208-4415-81C8-F98C357B717E}">
      <dsp:nvSpPr>
        <dsp:cNvPr id="0" name=""/>
        <dsp:cNvSpPr/>
      </dsp:nvSpPr>
      <dsp:spPr>
        <a:xfrm>
          <a:off x="541227" y="3207247"/>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6B04BB-B9DC-4CBD-B4B1-ED0CB0890A8C}">
      <dsp:nvSpPr>
        <dsp:cNvPr id="0" name=""/>
        <dsp:cNvSpPr/>
      </dsp:nvSpPr>
      <dsp:spPr>
        <a:xfrm>
          <a:off x="0" y="3614299"/>
          <a:ext cx="2041481" cy="1766121"/>
        </a:xfrm>
        <a:prstGeom prst="hexagon">
          <a:avLst>
            <a:gd name="adj" fmla="val 28570"/>
            <a:gd name="vf" fmla="val 11547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Blur Roles</a:t>
          </a:r>
        </a:p>
      </dsp:txBody>
      <dsp:txXfrm>
        <a:off x="338317" y="3906983"/>
        <a:ext cx="1364847" cy="1180753"/>
      </dsp:txXfrm>
    </dsp:sp>
    <dsp:sp modelId="{E52D8F6D-6CC8-45A9-9F3F-591DB6889B35}">
      <dsp:nvSpPr>
        <dsp:cNvPr id="0" name=""/>
        <dsp:cNvSpPr/>
      </dsp:nvSpPr>
      <dsp:spPr>
        <a:xfrm>
          <a:off x="0" y="1475148"/>
          <a:ext cx="2041481" cy="1766121"/>
        </a:xfrm>
        <a:prstGeom prst="hexagon">
          <a:avLst>
            <a:gd name="adj" fmla="val 2857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Catalysts</a:t>
          </a:r>
        </a:p>
      </dsp:txBody>
      <dsp:txXfrm>
        <a:off x="338317" y="1767832"/>
        <a:ext cx="1364847" cy="118075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93E78-7C82-491A-ABB1-4D4DBFE5C3B2}">
      <dsp:nvSpPr>
        <dsp:cNvPr id="0" name=""/>
        <dsp:cNvSpPr/>
      </dsp:nvSpPr>
      <dsp:spPr>
        <a:xfrm>
          <a:off x="1651496" y="2351222"/>
          <a:ext cx="2491152" cy="2154947"/>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Co-Production</a:t>
          </a:r>
        </a:p>
      </dsp:txBody>
      <dsp:txXfrm>
        <a:off x="2064315" y="2708327"/>
        <a:ext cx="1665514" cy="1440737"/>
      </dsp:txXfrm>
    </dsp:sp>
    <dsp:sp modelId="{93742A9C-0171-4AF8-A34C-4D395755B1C8}">
      <dsp:nvSpPr>
        <dsp:cNvPr id="0" name=""/>
        <dsp:cNvSpPr/>
      </dsp:nvSpPr>
      <dsp:spPr>
        <a:xfrm>
          <a:off x="3211436" y="1320225"/>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CF441B-090B-4369-96B4-57812BFC9016}">
      <dsp:nvSpPr>
        <dsp:cNvPr id="0" name=""/>
        <dsp:cNvSpPr/>
      </dsp:nvSpPr>
      <dsp:spPr>
        <a:xfrm>
          <a:off x="1880967" y="391295"/>
          <a:ext cx="2041481" cy="1766121"/>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Assets</a:t>
          </a:r>
        </a:p>
      </dsp:txBody>
      <dsp:txXfrm>
        <a:off x="2219284" y="683979"/>
        <a:ext cx="1364847" cy="1180753"/>
      </dsp:txXfrm>
    </dsp:sp>
    <dsp:sp modelId="{54202861-3ED7-4D38-920F-95CB449E0357}">
      <dsp:nvSpPr>
        <dsp:cNvPr id="0" name=""/>
        <dsp:cNvSpPr/>
      </dsp:nvSpPr>
      <dsp:spPr>
        <a:xfrm>
          <a:off x="4308378" y="2834217"/>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5A3B4-918B-42B3-BA70-ACF4B6395FA2}">
      <dsp:nvSpPr>
        <dsp:cNvPr id="0" name=""/>
        <dsp:cNvSpPr/>
      </dsp:nvSpPr>
      <dsp:spPr>
        <a:xfrm>
          <a:off x="3753243" y="1477578"/>
          <a:ext cx="2041481" cy="1766121"/>
        </a:xfrm>
        <a:prstGeom prst="hexagon">
          <a:avLst>
            <a:gd name="adj" fmla="val 28570"/>
            <a:gd name="vf" fmla="val 11547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Capabilities</a:t>
          </a:r>
        </a:p>
      </dsp:txBody>
      <dsp:txXfrm>
        <a:off x="4091560" y="1770262"/>
        <a:ext cx="1364847" cy="1180753"/>
      </dsp:txXfrm>
    </dsp:sp>
    <dsp:sp modelId="{53773BFF-2152-4C3C-9303-97F35F51165D}">
      <dsp:nvSpPr>
        <dsp:cNvPr id="0" name=""/>
        <dsp:cNvSpPr/>
      </dsp:nvSpPr>
      <dsp:spPr>
        <a:xfrm>
          <a:off x="3546371" y="4543229"/>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E8BFD-BDFD-4B97-A044-1B1596B0E629}">
      <dsp:nvSpPr>
        <dsp:cNvPr id="0" name=""/>
        <dsp:cNvSpPr/>
      </dsp:nvSpPr>
      <dsp:spPr>
        <a:xfrm>
          <a:off x="3753243" y="3613084"/>
          <a:ext cx="2041481" cy="1766121"/>
        </a:xfrm>
        <a:prstGeom prst="hexagon">
          <a:avLst>
            <a:gd name="adj" fmla="val 28570"/>
            <a:gd name="vf" fmla="val 11547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Mutuality</a:t>
          </a:r>
        </a:p>
      </dsp:txBody>
      <dsp:txXfrm>
        <a:off x="4091560" y="3905768"/>
        <a:ext cx="1364847" cy="1180753"/>
      </dsp:txXfrm>
    </dsp:sp>
    <dsp:sp modelId="{C2DF1373-19D1-4834-8EE6-1B3C4E70B09F}">
      <dsp:nvSpPr>
        <dsp:cNvPr id="0" name=""/>
        <dsp:cNvSpPr/>
      </dsp:nvSpPr>
      <dsp:spPr>
        <a:xfrm>
          <a:off x="1656132" y="4720631"/>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894C0B-7C5C-4338-A27E-1F4C2821C556}">
      <dsp:nvSpPr>
        <dsp:cNvPr id="0" name=""/>
        <dsp:cNvSpPr/>
      </dsp:nvSpPr>
      <dsp:spPr>
        <a:xfrm>
          <a:off x="1880967" y="4700583"/>
          <a:ext cx="2041481" cy="1766121"/>
        </a:xfrm>
        <a:prstGeom prst="hexagon">
          <a:avLst>
            <a:gd name="adj" fmla="val 28570"/>
            <a:gd name="vf" fmla="val 11547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Networks</a:t>
          </a:r>
        </a:p>
      </dsp:txBody>
      <dsp:txXfrm>
        <a:off x="2219284" y="4993267"/>
        <a:ext cx="1364847" cy="1180753"/>
      </dsp:txXfrm>
    </dsp:sp>
    <dsp:sp modelId="{F38B5B7C-3208-4415-81C8-F98C357B717E}">
      <dsp:nvSpPr>
        <dsp:cNvPr id="0" name=""/>
        <dsp:cNvSpPr/>
      </dsp:nvSpPr>
      <dsp:spPr>
        <a:xfrm>
          <a:off x="541227" y="3207247"/>
          <a:ext cx="939904" cy="809852"/>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6B04BB-B9DC-4CBD-B4B1-ED0CB0890A8C}">
      <dsp:nvSpPr>
        <dsp:cNvPr id="0" name=""/>
        <dsp:cNvSpPr/>
      </dsp:nvSpPr>
      <dsp:spPr>
        <a:xfrm>
          <a:off x="0" y="3614299"/>
          <a:ext cx="2041481" cy="1766121"/>
        </a:xfrm>
        <a:prstGeom prst="hexagon">
          <a:avLst>
            <a:gd name="adj" fmla="val 28570"/>
            <a:gd name="vf" fmla="val 11547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Blur Roles</a:t>
          </a:r>
        </a:p>
      </dsp:txBody>
      <dsp:txXfrm>
        <a:off x="338317" y="3906983"/>
        <a:ext cx="1364847" cy="1180753"/>
      </dsp:txXfrm>
    </dsp:sp>
    <dsp:sp modelId="{E52D8F6D-6CC8-45A9-9F3F-591DB6889B35}">
      <dsp:nvSpPr>
        <dsp:cNvPr id="0" name=""/>
        <dsp:cNvSpPr/>
      </dsp:nvSpPr>
      <dsp:spPr>
        <a:xfrm>
          <a:off x="0" y="1475148"/>
          <a:ext cx="2041481" cy="1766121"/>
        </a:xfrm>
        <a:prstGeom prst="hexagon">
          <a:avLst>
            <a:gd name="adj" fmla="val 28570"/>
            <a:gd name="vf" fmla="val 11547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t>Catalysts</a:t>
          </a:r>
        </a:p>
      </dsp:txBody>
      <dsp:txXfrm>
        <a:off x="338317" y="1767832"/>
        <a:ext cx="1364847" cy="11807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5BE1C-5403-4B4C-8909-A84F6817E5C3}" type="datetimeFigureOut">
              <a:rPr lang="en-GB" smtClean="0"/>
              <a:t>18/10/2023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8728A-99B9-47A6-B9C8-B1DAF768E7B6}" type="slidenum">
              <a:rPr lang="en-GB" smtClean="0"/>
              <a:t>‹#›</a:t>
            </a:fld>
            <a:endParaRPr lang="en-GB" dirty="0"/>
          </a:p>
        </p:txBody>
      </p:sp>
    </p:spTree>
    <p:extLst>
      <p:ext uri="{BB962C8B-B14F-4D97-AF65-F5344CB8AC3E}">
        <p14:creationId xmlns:p14="http://schemas.microsoft.com/office/powerpoint/2010/main" val="1256184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table – discuss in 1 minute what is engagement ., Participation, coproduction. </a:t>
            </a:r>
          </a:p>
        </p:txBody>
      </p:sp>
      <p:sp>
        <p:nvSpPr>
          <p:cNvPr id="4" name="Slide Number Placeholder 3"/>
          <p:cNvSpPr>
            <a:spLocks noGrp="1"/>
          </p:cNvSpPr>
          <p:nvPr>
            <p:ph type="sldNum" sz="quarter" idx="5"/>
          </p:nvPr>
        </p:nvSpPr>
        <p:spPr/>
        <p:txBody>
          <a:bodyPr/>
          <a:lstStyle/>
          <a:p>
            <a:fld id="{F1C8728A-99B9-47A6-B9C8-B1DAF768E7B6}" type="slidenum">
              <a:rPr lang="en-GB" smtClean="0"/>
              <a:t>2</a:t>
            </a:fld>
            <a:endParaRPr lang="en-GB" dirty="0"/>
          </a:p>
        </p:txBody>
      </p:sp>
    </p:spTree>
    <p:extLst>
      <p:ext uri="{BB962C8B-B14F-4D97-AF65-F5344CB8AC3E}">
        <p14:creationId xmlns:p14="http://schemas.microsoft.com/office/powerpoint/2010/main" val="243615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Decide on 5/6 categories of cause for the problem</a:t>
            </a:r>
          </a:p>
          <a:p>
            <a:r>
              <a:rPr lang="en-GB" dirty="0"/>
              <a:t>(Materials, methods, equipment, environment, people)</a:t>
            </a:r>
          </a:p>
          <a:p>
            <a:r>
              <a:rPr lang="en-GB" dirty="0"/>
              <a:t>Generate a list in each category</a:t>
            </a:r>
          </a:p>
          <a:p>
            <a:r>
              <a:rPr lang="en-GB" dirty="0"/>
              <a:t>Draw additional bones as necessary.</a:t>
            </a:r>
          </a:p>
          <a:p>
            <a:r>
              <a:rPr lang="en-GB" dirty="0"/>
              <a:t>Keep asking WHY?</a:t>
            </a:r>
          </a:p>
        </p:txBody>
      </p:sp>
      <p:sp>
        <p:nvSpPr>
          <p:cNvPr id="4" name="Slide Number Placeholder 3"/>
          <p:cNvSpPr>
            <a:spLocks noGrp="1"/>
          </p:cNvSpPr>
          <p:nvPr>
            <p:ph type="sldNum" sz="quarter" idx="5"/>
          </p:nvPr>
        </p:nvSpPr>
        <p:spPr/>
        <p:txBody>
          <a:bodyPr/>
          <a:lstStyle/>
          <a:p>
            <a:fld id="{F1C8728A-99B9-47A6-B9C8-B1DAF768E7B6}" type="slidenum">
              <a:rPr lang="en-GB" smtClean="0"/>
              <a:t>15</a:t>
            </a:fld>
            <a:endParaRPr lang="en-GB" dirty="0"/>
          </a:p>
        </p:txBody>
      </p:sp>
    </p:spTree>
    <p:extLst>
      <p:ext uri="{BB962C8B-B14F-4D97-AF65-F5344CB8AC3E}">
        <p14:creationId xmlns:p14="http://schemas.microsoft.com/office/powerpoint/2010/main" val="2378486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Assets – Strengths, attitude, Lifestyle, resources</a:t>
            </a:r>
          </a:p>
          <a:p>
            <a:r>
              <a:rPr lang="en-GB" dirty="0"/>
              <a:t>Capabilities  - skills</a:t>
            </a:r>
          </a:p>
          <a:p>
            <a:r>
              <a:rPr lang="en-GB" dirty="0"/>
              <a:t>Mutuality – Partnership working</a:t>
            </a:r>
          </a:p>
          <a:p>
            <a:r>
              <a:rPr lang="en-GB" dirty="0"/>
              <a:t>Networks – Who else can support you?</a:t>
            </a:r>
          </a:p>
          <a:p>
            <a:r>
              <a:rPr lang="en-GB" dirty="0"/>
              <a:t>Blur Roles – therapeutic relationship</a:t>
            </a:r>
          </a:p>
          <a:p>
            <a:r>
              <a:rPr lang="en-GB" dirty="0"/>
              <a:t>Catalysts – Shared goal, vision</a:t>
            </a:r>
          </a:p>
        </p:txBody>
      </p:sp>
      <p:sp>
        <p:nvSpPr>
          <p:cNvPr id="4" name="Slide Number Placeholder 3"/>
          <p:cNvSpPr>
            <a:spLocks noGrp="1"/>
          </p:cNvSpPr>
          <p:nvPr>
            <p:ph type="sldNum" sz="quarter" idx="5"/>
          </p:nvPr>
        </p:nvSpPr>
        <p:spPr/>
        <p:txBody>
          <a:bodyPr/>
          <a:lstStyle/>
          <a:p>
            <a:fld id="{F1C8728A-99B9-47A6-B9C8-B1DAF768E7B6}" type="slidenum">
              <a:rPr lang="en-GB" smtClean="0"/>
              <a:t>16</a:t>
            </a:fld>
            <a:endParaRPr lang="en-GB" dirty="0"/>
          </a:p>
        </p:txBody>
      </p:sp>
    </p:spTree>
    <p:extLst>
      <p:ext uri="{BB962C8B-B14F-4D97-AF65-F5344CB8AC3E}">
        <p14:creationId xmlns:p14="http://schemas.microsoft.com/office/powerpoint/2010/main" val="3197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Assets – Strengths, attitude, Lifestyle, resources</a:t>
            </a:r>
          </a:p>
          <a:p>
            <a:r>
              <a:rPr lang="en-GB" dirty="0"/>
              <a:t>Capabilities  - skills</a:t>
            </a:r>
          </a:p>
          <a:p>
            <a:r>
              <a:rPr lang="en-GB" dirty="0"/>
              <a:t>Mutuality – Partnership working</a:t>
            </a:r>
          </a:p>
          <a:p>
            <a:r>
              <a:rPr lang="en-GB" dirty="0"/>
              <a:t>Networks – Who else can support you?</a:t>
            </a:r>
          </a:p>
          <a:p>
            <a:r>
              <a:rPr lang="en-GB" dirty="0"/>
              <a:t>Blur Roles – Working together – equalising power relationships, The professional is not always right</a:t>
            </a:r>
          </a:p>
          <a:p>
            <a:r>
              <a:rPr lang="en-GB" dirty="0"/>
              <a:t>Catalysts – Shared goal, vision</a:t>
            </a:r>
          </a:p>
        </p:txBody>
      </p:sp>
      <p:sp>
        <p:nvSpPr>
          <p:cNvPr id="4" name="Slide Number Placeholder 3"/>
          <p:cNvSpPr>
            <a:spLocks noGrp="1"/>
          </p:cNvSpPr>
          <p:nvPr>
            <p:ph type="sldNum" sz="quarter" idx="5"/>
          </p:nvPr>
        </p:nvSpPr>
        <p:spPr/>
        <p:txBody>
          <a:bodyPr/>
          <a:lstStyle/>
          <a:p>
            <a:fld id="{F1C8728A-99B9-47A6-B9C8-B1DAF768E7B6}" type="slidenum">
              <a:rPr lang="en-GB" smtClean="0"/>
              <a:t>17</a:t>
            </a:fld>
            <a:endParaRPr lang="en-GB" dirty="0"/>
          </a:p>
        </p:txBody>
      </p:sp>
    </p:spTree>
    <p:extLst>
      <p:ext uri="{BB962C8B-B14F-4D97-AF65-F5344CB8AC3E}">
        <p14:creationId xmlns:p14="http://schemas.microsoft.com/office/powerpoint/2010/main" val="813945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Assets – Local system, funding, buildings, services </a:t>
            </a:r>
          </a:p>
          <a:p>
            <a:r>
              <a:rPr lang="en-GB" dirty="0"/>
              <a:t>Capabilities  - skills, workforce, community</a:t>
            </a:r>
          </a:p>
          <a:p>
            <a:r>
              <a:rPr lang="en-GB" dirty="0"/>
              <a:t>Mutuality – True Partnership working</a:t>
            </a:r>
          </a:p>
          <a:p>
            <a:r>
              <a:rPr lang="en-GB" dirty="0"/>
              <a:t>Networks – Who does what, who else can be involved</a:t>
            </a:r>
          </a:p>
          <a:p>
            <a:r>
              <a:rPr lang="en-GB" dirty="0"/>
              <a:t>Blur Roles – Equalise the power – all have the same voice</a:t>
            </a:r>
          </a:p>
          <a:p>
            <a:r>
              <a:rPr lang="en-GB" dirty="0"/>
              <a:t>Catalysts – Shared goal, vision, incident, grant, disaster, passion</a:t>
            </a:r>
          </a:p>
        </p:txBody>
      </p:sp>
      <p:sp>
        <p:nvSpPr>
          <p:cNvPr id="4" name="Slide Number Placeholder 3"/>
          <p:cNvSpPr>
            <a:spLocks noGrp="1"/>
          </p:cNvSpPr>
          <p:nvPr>
            <p:ph type="sldNum" sz="quarter" idx="5"/>
          </p:nvPr>
        </p:nvSpPr>
        <p:spPr/>
        <p:txBody>
          <a:bodyPr/>
          <a:lstStyle/>
          <a:p>
            <a:fld id="{F1C8728A-99B9-47A6-B9C8-B1DAF768E7B6}" type="slidenum">
              <a:rPr lang="en-GB" smtClean="0"/>
              <a:t>18</a:t>
            </a:fld>
            <a:endParaRPr lang="en-GB" dirty="0"/>
          </a:p>
        </p:txBody>
      </p:sp>
    </p:spTree>
    <p:extLst>
      <p:ext uri="{BB962C8B-B14F-4D97-AF65-F5344CB8AC3E}">
        <p14:creationId xmlns:p14="http://schemas.microsoft.com/office/powerpoint/2010/main" val="397174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describes a metaphorical journey towards child health, encouraging a family centred approach, incorporating some of the key feature of best practice described above. I compared this model to existing data and concluded that it is comprehensive model which effectively recognises many variables influencing engagement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9B838-725E-4361-B48D-EF2738A368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43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literature supports the view that engagement is a complex issue, described as both a state and a process with many factors effecting patients / parents at any given time during their healthcare journey</a:t>
            </a:r>
          </a:p>
          <a:p>
            <a:endParaRPr lang="en-GB" dirty="0"/>
          </a:p>
          <a:p>
            <a:endParaRPr lang="en-GB" dirty="0"/>
          </a:p>
          <a:p>
            <a:endParaRPr lang="en-GB" dirty="0"/>
          </a:p>
          <a:p>
            <a:r>
              <a:rPr lang="en-GB" dirty="0"/>
              <a:t>This meaningful 2way interaction is common amongst other engagement definitions </a:t>
            </a:r>
          </a:p>
          <a:p>
            <a:r>
              <a:rPr lang="en-GB" dirty="0"/>
              <a:t>value co-creation describes the benefits realised from integration of resources through activities and interactions with collaborators in the customer’s service network </a:t>
            </a:r>
          </a:p>
          <a:p>
            <a:endParaRPr lang="en-GB" dirty="0"/>
          </a:p>
          <a:p>
            <a:r>
              <a:rPr lang="en-GB" dirty="0"/>
              <a:t>Engagement – varies , burden of Rx, </a:t>
            </a:r>
          </a:p>
          <a:p>
            <a:r>
              <a:rPr lang="en-GB" dirty="0"/>
              <a:t>Co-production</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9B838-725E-4361-B48D-EF2738A368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00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Engagement is multifaceted</a:t>
            </a:r>
          </a:p>
          <a:p>
            <a:r>
              <a:rPr lang="en-GB" dirty="0"/>
              <a:t>engagement is an outcome (service user) and an event / process – vary over time. Ebb / flow</a:t>
            </a:r>
          </a:p>
          <a:p>
            <a:endParaRPr lang="en-GB" dirty="0"/>
          </a:p>
          <a:p>
            <a:endParaRPr lang="en-GB" dirty="0"/>
          </a:p>
          <a:p>
            <a:r>
              <a:rPr lang="en-GB" dirty="0"/>
              <a:t>Behavioural components include ensuring manageability, self-efficacy and confidence; </a:t>
            </a:r>
          </a:p>
          <a:p>
            <a:r>
              <a:rPr lang="en-GB" dirty="0"/>
              <a:t>cognitive conceptualisations relate to providing coherence, willingness and conviction re. interventions, </a:t>
            </a:r>
          </a:p>
          <a:p>
            <a:r>
              <a:rPr lang="en-GB" dirty="0"/>
              <a:t>with affective aspects providing hope and support.</a:t>
            </a:r>
          </a:p>
          <a:p>
            <a:endParaRPr lang="en-GB" dirty="0"/>
          </a:p>
          <a:p>
            <a:r>
              <a:rPr lang="en-GB" dirty="0"/>
              <a:t>Participation </a:t>
            </a:r>
          </a:p>
          <a:p>
            <a:r>
              <a:rPr lang="en-GB" dirty="0"/>
              <a:t> Participation is outlined in the International Association of Public Participation (Bellows, 2015) using 5 levels from informing (no patient active participation) to level 5 empowered, where decision making is a joint process, patients having equal voting on decision making committees.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9B838-725E-4361-B48D-EF2738A368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04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than delivering the right care at the right time by the right person” but be aspirational and aim for extending this  to “ providing the right care that the patient needs in the manager the patient desires at the time the patient desires” </a:t>
            </a:r>
          </a:p>
          <a:p>
            <a:endParaRPr lang="en-GB" dirty="0"/>
          </a:p>
          <a:p>
            <a:r>
              <a:rPr lang="en-GB" dirty="0"/>
              <a:t>OECD study estimated that one fifth of healthcare spending makes minimal / no contribution to health outcomes . Huge waste of resources</a:t>
            </a:r>
          </a:p>
          <a:p>
            <a:r>
              <a:rPr lang="en-GB" dirty="0"/>
              <a:t>Keeping patients and communities at centre of what we do. </a:t>
            </a:r>
          </a:p>
          <a:p>
            <a:r>
              <a:rPr lang="en-GB"/>
              <a:t>How  - working along side engagement  inclusion team</a:t>
            </a:r>
          </a:p>
          <a:p>
            <a:endParaRPr lang="en-GB" dirty="0"/>
          </a:p>
        </p:txBody>
      </p:sp>
      <p:sp>
        <p:nvSpPr>
          <p:cNvPr id="4" name="Slide Number Placeholder 3"/>
          <p:cNvSpPr>
            <a:spLocks noGrp="1"/>
          </p:cNvSpPr>
          <p:nvPr>
            <p:ph type="sldNum" sz="quarter" idx="5"/>
          </p:nvPr>
        </p:nvSpPr>
        <p:spPr/>
        <p:txBody>
          <a:bodyPr/>
          <a:lstStyle/>
          <a:p>
            <a:fld id="{F1C8728A-99B9-47A6-B9C8-B1DAF768E7B6}" type="slidenum">
              <a:rPr lang="en-GB" smtClean="0"/>
              <a:t>6</a:t>
            </a:fld>
            <a:endParaRPr lang="en-GB" dirty="0"/>
          </a:p>
        </p:txBody>
      </p:sp>
    </p:spTree>
    <p:extLst>
      <p:ext uri="{BB962C8B-B14F-4D97-AF65-F5344CB8AC3E}">
        <p14:creationId xmlns:p14="http://schemas.microsoft.com/office/powerpoint/2010/main" val="234475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bother?   3 min on table to ideas for why? Link to any national drivers  </a:t>
            </a:r>
          </a:p>
          <a:p>
            <a:endParaRPr lang="en-GB" dirty="0"/>
          </a:p>
          <a:p>
            <a:r>
              <a:rPr lang="en-GB" dirty="0"/>
              <a:t>More than delivering the right care at the right time by the right person” but be aspirational and aim for extending this  to “ providing the right care that the patient needs in the manager the patient desires at the time the patient desires” </a:t>
            </a:r>
          </a:p>
          <a:p>
            <a:endParaRPr lang="en-GB" dirty="0"/>
          </a:p>
          <a:p>
            <a:r>
              <a:rPr lang="en-GB" dirty="0"/>
              <a:t>OECD study estimated that one fifth of healthcare spending makes minimal / no contribution to health outcomes . Huge waste of resources</a:t>
            </a:r>
          </a:p>
          <a:p>
            <a:r>
              <a:rPr lang="en-GB" dirty="0"/>
              <a:t>Keeping patients and communities at centre of what we do. </a:t>
            </a:r>
          </a:p>
          <a:p>
            <a:r>
              <a:rPr lang="en-GB" dirty="0"/>
              <a:t>How  - working along side engagement  inclusion team</a:t>
            </a:r>
          </a:p>
          <a:p>
            <a:endParaRPr lang="en-GB" dirty="0"/>
          </a:p>
          <a:p>
            <a:r>
              <a:rPr lang="en-GB" dirty="0"/>
              <a:t>Creating a valuable experience and improved outcomes through patient-centred care and public involvement has been a central them in recent UK  health policy in England .</a:t>
            </a:r>
          </a:p>
          <a:p>
            <a:endParaRPr lang="en-GB" dirty="0"/>
          </a:p>
          <a:p>
            <a:r>
              <a:rPr lang="en-GB" dirty="0"/>
              <a:t>through transforming organisational culture and operational processes,  patients and their families, are viewed as active participants in their care, added value through  engagement and co-creation is possible – leading to better health  outcomes m, qof l, economic savings </a:t>
            </a:r>
          </a:p>
          <a:p>
            <a:endParaRPr lang="en-GB" dirty="0"/>
          </a:p>
          <a:p>
            <a:r>
              <a:rPr lang="en-GB" dirty="0"/>
              <a:t>Focus on what matters for the patient and family</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9B838-725E-4361-B48D-EF2738A368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382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29A103-28F2-4944-B4C8-628E432C9C9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91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Co-production</a:t>
            </a:r>
          </a:p>
          <a:p>
            <a:r>
              <a:rPr lang="en-GB" dirty="0"/>
              <a:t>Co-production of services is much more than consulting people; </a:t>
            </a:r>
          </a:p>
          <a:p>
            <a:r>
              <a:rPr lang="en-GB" dirty="0"/>
              <a:t>they have an equal part in </a:t>
            </a:r>
          </a:p>
          <a:p>
            <a:r>
              <a:rPr lang="en-GB" dirty="0"/>
              <a:t>service conception, design, steering and management. </a:t>
            </a:r>
          </a:p>
          <a:p>
            <a:endParaRPr lang="en-GB" dirty="0"/>
          </a:p>
          <a:p>
            <a:r>
              <a:rPr lang="en-GB" dirty="0"/>
              <a:t>Five areas of focus</a:t>
            </a:r>
          </a:p>
          <a:p>
            <a:r>
              <a:rPr lang="en-GB" dirty="0"/>
              <a:t>Five ‘areas of focus’ have been identified for the next five years, each </a:t>
            </a:r>
          </a:p>
          <a:p>
            <a:r>
              <a:rPr lang="en-GB" dirty="0"/>
              <a:t>complemented by a set of ambitions</a:t>
            </a:r>
          </a:p>
          <a:p>
            <a:pPr marL="228600" indent="-228600">
              <a:buAutoNum type="arabicPeriod"/>
            </a:pPr>
            <a:r>
              <a:rPr lang="en-GB" dirty="0"/>
              <a:t>Focus on people</a:t>
            </a:r>
          </a:p>
          <a:p>
            <a:pPr marL="228600" indent="-228600">
              <a:buAutoNum type="arabicPeriod"/>
            </a:pPr>
            <a:r>
              <a:rPr lang="en-GB" dirty="0"/>
              <a:t>Optimising care</a:t>
            </a:r>
          </a:p>
          <a:p>
            <a:pPr marL="228600" indent="-228600">
              <a:buAutoNum type="arabicPeriod"/>
            </a:pPr>
            <a:r>
              <a:rPr lang="en-GB" dirty="0"/>
              <a:t>Social justice – addressing health inequalities and care inequalities</a:t>
            </a:r>
          </a:p>
          <a:p>
            <a:pPr marL="228600" indent="-228600">
              <a:buAutoNum type="arabicPeriod"/>
            </a:pPr>
            <a:r>
              <a:rPr lang="en-GB" dirty="0"/>
              <a:t>Environmental sustainability</a:t>
            </a:r>
          </a:p>
          <a:p>
            <a:pPr marL="228600" indent="-228600">
              <a:buAutoNum type="arabicPeriod"/>
            </a:pPr>
            <a:r>
              <a:rPr lang="en-GB" dirty="0"/>
              <a:t>Strengthening and promoting the AHP community</a:t>
            </a:r>
          </a:p>
          <a:p>
            <a:pPr marL="0" indent="0">
              <a:buNone/>
            </a:pPr>
            <a:endParaRPr lang="en-GB" dirty="0"/>
          </a:p>
          <a:p>
            <a:endParaRPr lang="en-GB" dirty="0"/>
          </a:p>
        </p:txBody>
      </p:sp>
      <p:sp>
        <p:nvSpPr>
          <p:cNvPr id="4" name="Slide Number Placeholder 3"/>
          <p:cNvSpPr>
            <a:spLocks noGrp="1"/>
          </p:cNvSpPr>
          <p:nvPr>
            <p:ph type="sldNum" sz="quarter" idx="5"/>
          </p:nvPr>
        </p:nvSpPr>
        <p:spPr/>
        <p:txBody>
          <a:bodyPr/>
          <a:lstStyle/>
          <a:p>
            <a:fld id="{F1C8728A-99B9-47A6-B9C8-B1DAF768E7B6}" type="slidenum">
              <a:rPr lang="en-GB" smtClean="0"/>
              <a:t>9</a:t>
            </a:fld>
            <a:endParaRPr lang="en-GB" dirty="0"/>
          </a:p>
        </p:txBody>
      </p:sp>
    </p:spTree>
    <p:extLst>
      <p:ext uri="{BB962C8B-B14F-4D97-AF65-F5344CB8AC3E}">
        <p14:creationId xmlns:p14="http://schemas.microsoft.com/office/powerpoint/2010/main" val="59589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C8728A-99B9-47A6-B9C8-B1DAF768E7B6}" type="slidenum">
              <a:rPr lang="en-GB" smtClean="0"/>
              <a:t>11</a:t>
            </a:fld>
            <a:endParaRPr lang="en-GB" dirty="0"/>
          </a:p>
        </p:txBody>
      </p:sp>
    </p:spTree>
    <p:extLst>
      <p:ext uri="{BB962C8B-B14F-4D97-AF65-F5344CB8AC3E}">
        <p14:creationId xmlns:p14="http://schemas.microsoft.com/office/powerpoint/2010/main" val="7317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9B838-725E-4361-B48D-EF2738A368D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05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4A3B-2988-D543-727E-BE7ED8BF84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A1FB8B-FAAF-D6D6-F394-A465266368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0E3B3C-5698-1562-1B56-E7962DCF06AA}"/>
              </a:ext>
            </a:extLst>
          </p:cNvPr>
          <p:cNvSpPr>
            <a:spLocks noGrp="1"/>
          </p:cNvSpPr>
          <p:nvPr>
            <p:ph type="dt" sz="half" idx="10"/>
          </p:nvPr>
        </p:nvSpPr>
        <p:spPr/>
        <p:txBody>
          <a:bodyPr/>
          <a:lstStyle/>
          <a:p>
            <a:fld id="{AA9D0BA7-D192-4F50-B91C-4145D027ACC6}" type="datetimeFigureOut">
              <a:rPr lang="en-GB" smtClean="0"/>
              <a:t>18/10/2023</a:t>
            </a:fld>
            <a:endParaRPr lang="en-GB" dirty="0"/>
          </a:p>
        </p:txBody>
      </p:sp>
      <p:sp>
        <p:nvSpPr>
          <p:cNvPr id="5" name="Footer Placeholder 4">
            <a:extLst>
              <a:ext uri="{FF2B5EF4-FFF2-40B4-BE49-F238E27FC236}">
                <a16:creationId xmlns:a16="http://schemas.microsoft.com/office/drawing/2014/main" id="{3E879DAE-E57F-952E-5D96-5DC17A2841E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E04FA5C-BD56-9FF1-51B4-CE611B755B5D}"/>
              </a:ext>
            </a:extLst>
          </p:cNvPr>
          <p:cNvSpPr>
            <a:spLocks noGrp="1"/>
          </p:cNvSpPr>
          <p:nvPr>
            <p:ph type="sldNum" sz="quarter" idx="12"/>
          </p:nvPr>
        </p:nvSpPr>
        <p:spPr/>
        <p:txBody>
          <a:bodyPr/>
          <a:lstStyle/>
          <a:p>
            <a:fld id="{8DE00E6F-4432-4A5D-AA22-160366B3768A}" type="slidenum">
              <a:rPr lang="en-GB" smtClean="0"/>
              <a:t>‹#›</a:t>
            </a:fld>
            <a:endParaRPr lang="en-GB" dirty="0"/>
          </a:p>
        </p:txBody>
      </p:sp>
    </p:spTree>
    <p:extLst>
      <p:ext uri="{BB962C8B-B14F-4D97-AF65-F5344CB8AC3E}">
        <p14:creationId xmlns:p14="http://schemas.microsoft.com/office/powerpoint/2010/main" val="1449572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049-3092-9DB2-F74D-5210DE2988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B7D27C-62E8-61A2-74D5-AEC8CB2DF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B439C3-9AC8-886C-95D2-18DA4EF7E533}"/>
              </a:ext>
            </a:extLst>
          </p:cNvPr>
          <p:cNvSpPr>
            <a:spLocks noGrp="1"/>
          </p:cNvSpPr>
          <p:nvPr>
            <p:ph type="dt" sz="half" idx="10"/>
          </p:nvPr>
        </p:nvSpPr>
        <p:spPr/>
        <p:txBody>
          <a:bodyPr/>
          <a:lstStyle/>
          <a:p>
            <a:fld id="{AA9D0BA7-D192-4F50-B91C-4145D027ACC6}" type="datetimeFigureOut">
              <a:rPr lang="en-GB" smtClean="0"/>
              <a:t>18/10/2023</a:t>
            </a:fld>
            <a:endParaRPr lang="en-GB" dirty="0"/>
          </a:p>
        </p:txBody>
      </p:sp>
      <p:sp>
        <p:nvSpPr>
          <p:cNvPr id="5" name="Footer Placeholder 4">
            <a:extLst>
              <a:ext uri="{FF2B5EF4-FFF2-40B4-BE49-F238E27FC236}">
                <a16:creationId xmlns:a16="http://schemas.microsoft.com/office/drawing/2014/main" id="{D3B80D51-7ECC-9585-0746-8874EF4588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B859DB-25C2-205C-234D-B816F920043B}"/>
              </a:ext>
            </a:extLst>
          </p:cNvPr>
          <p:cNvSpPr>
            <a:spLocks noGrp="1"/>
          </p:cNvSpPr>
          <p:nvPr>
            <p:ph type="sldNum" sz="quarter" idx="12"/>
          </p:nvPr>
        </p:nvSpPr>
        <p:spPr/>
        <p:txBody>
          <a:bodyPr/>
          <a:lstStyle/>
          <a:p>
            <a:fld id="{8DE00E6F-4432-4A5D-AA22-160366B3768A}" type="slidenum">
              <a:rPr lang="en-GB" smtClean="0"/>
              <a:t>‹#›</a:t>
            </a:fld>
            <a:endParaRPr lang="en-GB" dirty="0"/>
          </a:p>
        </p:txBody>
      </p:sp>
    </p:spTree>
    <p:extLst>
      <p:ext uri="{BB962C8B-B14F-4D97-AF65-F5344CB8AC3E}">
        <p14:creationId xmlns:p14="http://schemas.microsoft.com/office/powerpoint/2010/main" val="261663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D7DA8C-F68D-1B63-676A-5DAC337F43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27BEB9-83C4-9019-470F-8BDAB873E6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5C21C2-73BF-CB0A-D4A0-DDB46492897E}"/>
              </a:ext>
            </a:extLst>
          </p:cNvPr>
          <p:cNvSpPr>
            <a:spLocks noGrp="1"/>
          </p:cNvSpPr>
          <p:nvPr>
            <p:ph type="dt" sz="half" idx="10"/>
          </p:nvPr>
        </p:nvSpPr>
        <p:spPr/>
        <p:txBody>
          <a:bodyPr/>
          <a:lstStyle/>
          <a:p>
            <a:fld id="{AA9D0BA7-D192-4F50-B91C-4145D027ACC6}" type="datetimeFigureOut">
              <a:rPr lang="en-GB" smtClean="0"/>
              <a:t>18/10/2023</a:t>
            </a:fld>
            <a:endParaRPr lang="en-GB" dirty="0"/>
          </a:p>
        </p:txBody>
      </p:sp>
      <p:sp>
        <p:nvSpPr>
          <p:cNvPr id="5" name="Footer Placeholder 4">
            <a:extLst>
              <a:ext uri="{FF2B5EF4-FFF2-40B4-BE49-F238E27FC236}">
                <a16:creationId xmlns:a16="http://schemas.microsoft.com/office/drawing/2014/main" id="{83267645-B8BD-C3DE-318E-3B0C8A05202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5BA1C33-E06A-FC8B-6570-287F727EA993}"/>
              </a:ext>
            </a:extLst>
          </p:cNvPr>
          <p:cNvSpPr>
            <a:spLocks noGrp="1"/>
          </p:cNvSpPr>
          <p:nvPr>
            <p:ph type="sldNum" sz="quarter" idx="12"/>
          </p:nvPr>
        </p:nvSpPr>
        <p:spPr/>
        <p:txBody>
          <a:bodyPr/>
          <a:lstStyle/>
          <a:p>
            <a:fld id="{8DE00E6F-4432-4A5D-AA22-160366B3768A}" type="slidenum">
              <a:rPr lang="en-GB" smtClean="0"/>
              <a:t>‹#›</a:t>
            </a:fld>
            <a:endParaRPr lang="en-GB" dirty="0"/>
          </a:p>
        </p:txBody>
      </p:sp>
    </p:spTree>
    <p:extLst>
      <p:ext uri="{BB962C8B-B14F-4D97-AF65-F5344CB8AC3E}">
        <p14:creationId xmlns:p14="http://schemas.microsoft.com/office/powerpoint/2010/main" val="421448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31352C-29E3-4B73-9AB2-8303F6565FA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4201" y="-28015"/>
            <a:ext cx="12206201" cy="6886015"/>
          </a:xfrm>
          <a:prstGeom prst="rect">
            <a:avLst/>
          </a:prstGeom>
        </p:spPr>
      </p:pic>
      <p:sp>
        <p:nvSpPr>
          <p:cNvPr id="14" name="Rectangle 13">
            <a:extLst>
              <a:ext uri="{FF2B5EF4-FFF2-40B4-BE49-F238E27FC236}">
                <a16:creationId xmlns:a16="http://schemas.microsoft.com/office/drawing/2014/main" id="{F5602352-0852-4D89-8838-15D4EB0E0CA4}"/>
              </a:ext>
            </a:extLst>
          </p:cNvPr>
          <p:cNvSpPr/>
          <p:nvPr userDrawn="1"/>
        </p:nvSpPr>
        <p:spPr>
          <a:xfrm>
            <a:off x="1133992" y="2564663"/>
            <a:ext cx="5067300" cy="225397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C4C4CF0-4FE6-4558-AB70-8E171A471668}"/>
              </a:ext>
            </a:extLst>
          </p:cNvPr>
          <p:cNvSpPr>
            <a:spLocks noGrp="1"/>
          </p:cNvSpPr>
          <p:nvPr userDrawn="1">
            <p:ph type="ctrTitle"/>
          </p:nvPr>
        </p:nvSpPr>
        <p:spPr>
          <a:xfrm>
            <a:off x="1513863" y="3147465"/>
            <a:ext cx="4307558" cy="1088366"/>
          </a:xfrm>
        </p:spPr>
        <p:txBody>
          <a:bodyPr lIns="0" tIns="0" rIns="0" bIns="0" anchor="t" anchorCtr="0">
            <a:normAutofit/>
          </a:bodyPr>
          <a:lstStyle>
            <a:lvl1pPr algn="l">
              <a:defRPr sz="36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BB11E2A-0AC5-4CBB-8310-0DB2F9F04258}"/>
              </a:ext>
            </a:extLst>
          </p:cNvPr>
          <p:cNvSpPr>
            <a:spLocks noGrp="1"/>
          </p:cNvSpPr>
          <p:nvPr userDrawn="1">
            <p:ph type="subTitle" idx="1" hasCustomPrompt="1"/>
          </p:nvPr>
        </p:nvSpPr>
        <p:spPr>
          <a:xfrm>
            <a:off x="1513863" y="4382448"/>
            <a:ext cx="4307558" cy="304800"/>
          </a:xfrm>
          <a:prstGeom prst="rect">
            <a:avLst/>
          </a:prstGeom>
        </p:spPr>
        <p:txBody>
          <a:bodyPr lIns="0" tIns="0" rIns="0" bIns="0">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 title style</a:t>
            </a:r>
            <a:endParaRPr lang="en-GB" dirty="0"/>
          </a:p>
        </p:txBody>
      </p:sp>
      <p:sp>
        <p:nvSpPr>
          <p:cNvPr id="4" name="Date Placeholder 3">
            <a:extLst>
              <a:ext uri="{FF2B5EF4-FFF2-40B4-BE49-F238E27FC236}">
                <a16:creationId xmlns:a16="http://schemas.microsoft.com/office/drawing/2014/main" id="{E8B96C26-0BF4-4DF8-8FD4-9DB69EBECA0E}"/>
              </a:ext>
            </a:extLst>
          </p:cNvPr>
          <p:cNvSpPr>
            <a:spLocks noGrp="1"/>
          </p:cNvSpPr>
          <p:nvPr userDrawn="1">
            <p:ph type="dt" sz="half" idx="10"/>
          </p:nvPr>
        </p:nvSpPr>
        <p:spPr>
          <a:xfrm>
            <a:off x="9666533" y="4188278"/>
            <a:ext cx="2209800" cy="365125"/>
          </a:xfrm>
          <a:prstGeom prst="rect">
            <a:avLst/>
          </a:prstGeom>
        </p:spPr>
        <p:txBody>
          <a:bodyPr lIns="0" tIns="0" rIns="0" bIns="0"/>
          <a:lstStyle>
            <a:lvl1pPr algn="r">
              <a:defRPr sz="1600">
                <a:solidFill>
                  <a:schemeClr val="tx2">
                    <a:lumMod val="60000"/>
                    <a:lumOff val="40000"/>
                  </a:schemeClr>
                </a:solidFill>
              </a:defRPr>
            </a:lvl1pPr>
          </a:lstStyle>
          <a:p>
            <a:fld id="{DFC92E27-C0B9-4640-8D3D-341DF6E812E8}" type="datetime3">
              <a:rPr lang="en-US" smtClean="0"/>
              <a:t>18 October 2023</a:t>
            </a:fld>
            <a:endParaRPr lang="en-GB" dirty="0"/>
          </a:p>
        </p:txBody>
      </p:sp>
      <p:sp>
        <p:nvSpPr>
          <p:cNvPr id="10" name="Text Placeholder 9">
            <a:extLst>
              <a:ext uri="{FF2B5EF4-FFF2-40B4-BE49-F238E27FC236}">
                <a16:creationId xmlns:a16="http://schemas.microsoft.com/office/drawing/2014/main" id="{D4C89C23-3D86-4617-825A-A0EF6C59710D}"/>
              </a:ext>
            </a:extLst>
          </p:cNvPr>
          <p:cNvSpPr>
            <a:spLocks noGrp="1"/>
          </p:cNvSpPr>
          <p:nvPr userDrawn="1">
            <p:ph type="body" sz="quarter" idx="12" hasCustomPrompt="1"/>
          </p:nvPr>
        </p:nvSpPr>
        <p:spPr>
          <a:xfrm>
            <a:off x="9666533" y="3416128"/>
            <a:ext cx="2209800" cy="267152"/>
          </a:xfrm>
          <a:prstGeom prst="rect">
            <a:avLst/>
          </a:prstGeom>
        </p:spPr>
        <p:txBody>
          <a:bodyPr>
            <a:normAutofit/>
          </a:bodyPr>
          <a:lstStyle>
            <a:lvl1pPr algn="r">
              <a:defRPr sz="1600">
                <a:solidFill>
                  <a:schemeClr val="tx2"/>
                </a:solidFill>
              </a:defRPr>
            </a:lvl1pPr>
          </a:lstStyle>
          <a:p>
            <a:pPr lvl="0"/>
            <a:r>
              <a:rPr lang="en-US" dirty="0"/>
              <a:t>Presenter’s Name</a:t>
            </a:r>
            <a:endParaRPr lang="en-GB" dirty="0"/>
          </a:p>
        </p:txBody>
      </p:sp>
      <p:sp>
        <p:nvSpPr>
          <p:cNvPr id="13" name="Text Placeholder 12">
            <a:extLst>
              <a:ext uri="{FF2B5EF4-FFF2-40B4-BE49-F238E27FC236}">
                <a16:creationId xmlns:a16="http://schemas.microsoft.com/office/drawing/2014/main" id="{7997C070-F9F0-4706-90C5-EBB59766DF77}"/>
              </a:ext>
            </a:extLst>
          </p:cNvPr>
          <p:cNvSpPr>
            <a:spLocks noGrp="1"/>
          </p:cNvSpPr>
          <p:nvPr userDrawn="1">
            <p:ph type="body" sz="quarter" idx="13" hasCustomPrompt="1"/>
          </p:nvPr>
        </p:nvSpPr>
        <p:spPr>
          <a:xfrm>
            <a:off x="9666533" y="3717157"/>
            <a:ext cx="2209800" cy="261571"/>
          </a:xfrm>
          <a:prstGeom prst="rect">
            <a:avLst/>
          </a:prstGeom>
        </p:spPr>
        <p:txBody>
          <a:bodyPr>
            <a:normAutofit/>
          </a:bodyPr>
          <a:lstStyle>
            <a:lvl1pPr algn="r">
              <a:defRPr sz="1600">
                <a:solidFill>
                  <a:schemeClr val="tx2"/>
                </a:solidFill>
              </a:defRPr>
            </a:lvl1pPr>
          </a:lstStyle>
          <a:p>
            <a:pPr lvl="0"/>
            <a:r>
              <a:rPr lang="en-US" dirty="0"/>
              <a:t>Job Title</a:t>
            </a:r>
            <a:endParaRPr lang="en-GB" dirty="0"/>
          </a:p>
        </p:txBody>
      </p:sp>
      <p:pic>
        <p:nvPicPr>
          <p:cNvPr id="23" name="Picture 22">
            <a:extLst>
              <a:ext uri="{FF2B5EF4-FFF2-40B4-BE49-F238E27FC236}">
                <a16:creationId xmlns:a16="http://schemas.microsoft.com/office/drawing/2014/main" id="{C65CA508-E151-47CF-A3B8-A42B9D4C05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3190" y="331789"/>
            <a:ext cx="860688" cy="825500"/>
          </a:xfrm>
          <a:prstGeom prst="rect">
            <a:avLst/>
          </a:prstGeom>
        </p:spPr>
      </p:pic>
      <p:grpSp>
        <p:nvGrpSpPr>
          <p:cNvPr id="61" name="Group 4">
            <a:extLst>
              <a:ext uri="{FF2B5EF4-FFF2-40B4-BE49-F238E27FC236}">
                <a16:creationId xmlns:a16="http://schemas.microsoft.com/office/drawing/2014/main" id="{91D9BCAA-25E9-452A-9715-F5B7B99FC6D5}"/>
              </a:ext>
            </a:extLst>
          </p:cNvPr>
          <p:cNvGrpSpPr>
            <a:grpSpLocks noChangeAspect="1"/>
          </p:cNvGrpSpPr>
          <p:nvPr userDrawn="1"/>
        </p:nvGrpSpPr>
        <p:grpSpPr bwMode="auto">
          <a:xfrm>
            <a:off x="9579368" y="6186589"/>
            <a:ext cx="2296965" cy="456731"/>
            <a:chOff x="5816" y="3913"/>
            <a:chExt cx="1378" cy="274"/>
          </a:xfrm>
        </p:grpSpPr>
        <p:sp>
          <p:nvSpPr>
            <p:cNvPr id="62" name="AutoShape 3">
              <a:extLst>
                <a:ext uri="{FF2B5EF4-FFF2-40B4-BE49-F238E27FC236}">
                  <a16:creationId xmlns:a16="http://schemas.microsoft.com/office/drawing/2014/main" id="{F8EFC0AA-BC28-4F19-BADB-B9AD06FE0C32}"/>
                </a:ext>
              </a:extLst>
            </p:cNvPr>
            <p:cNvSpPr>
              <a:spLocks noChangeAspect="1" noChangeArrowheads="1" noTextEdit="1"/>
            </p:cNvSpPr>
            <p:nvPr userDrawn="1"/>
          </p:nvSpPr>
          <p:spPr bwMode="auto">
            <a:xfrm>
              <a:off x="5816" y="3913"/>
              <a:ext cx="137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5">
              <a:extLst>
                <a:ext uri="{FF2B5EF4-FFF2-40B4-BE49-F238E27FC236}">
                  <a16:creationId xmlns:a16="http://schemas.microsoft.com/office/drawing/2014/main" id="{4B4E739B-5976-411D-A678-1D71E0E0229D}"/>
                </a:ext>
              </a:extLst>
            </p:cNvPr>
            <p:cNvSpPr>
              <a:spLocks/>
            </p:cNvSpPr>
            <p:nvPr userDrawn="1"/>
          </p:nvSpPr>
          <p:spPr bwMode="auto">
            <a:xfrm>
              <a:off x="6918" y="4030"/>
              <a:ext cx="84" cy="151"/>
            </a:xfrm>
            <a:custGeom>
              <a:avLst/>
              <a:gdLst>
                <a:gd name="T0" fmla="*/ 95 w 251"/>
                <a:gd name="T1" fmla="*/ 0 h 452"/>
                <a:gd name="T2" fmla="*/ 95 w 251"/>
                <a:gd name="T3" fmla="*/ 0 h 452"/>
                <a:gd name="T4" fmla="*/ 101 w 251"/>
                <a:gd name="T5" fmla="*/ 13 h 452"/>
                <a:gd name="T6" fmla="*/ 108 w 251"/>
                <a:gd name="T7" fmla="*/ 27 h 452"/>
                <a:gd name="T8" fmla="*/ 117 w 251"/>
                <a:gd name="T9" fmla="*/ 46 h 452"/>
                <a:gd name="T10" fmla="*/ 125 w 251"/>
                <a:gd name="T11" fmla="*/ 69 h 452"/>
                <a:gd name="T12" fmla="*/ 133 w 251"/>
                <a:gd name="T13" fmla="*/ 96 h 452"/>
                <a:gd name="T14" fmla="*/ 139 w 251"/>
                <a:gd name="T15" fmla="*/ 126 h 452"/>
                <a:gd name="T16" fmla="*/ 142 w 251"/>
                <a:gd name="T17" fmla="*/ 143 h 452"/>
                <a:gd name="T18" fmla="*/ 144 w 251"/>
                <a:gd name="T19" fmla="*/ 160 h 452"/>
                <a:gd name="T20" fmla="*/ 145 w 251"/>
                <a:gd name="T21" fmla="*/ 177 h 452"/>
                <a:gd name="T22" fmla="*/ 145 w 251"/>
                <a:gd name="T23" fmla="*/ 195 h 452"/>
                <a:gd name="T24" fmla="*/ 145 w 251"/>
                <a:gd name="T25" fmla="*/ 213 h 452"/>
                <a:gd name="T26" fmla="*/ 143 w 251"/>
                <a:gd name="T27" fmla="*/ 231 h 452"/>
                <a:gd name="T28" fmla="*/ 140 w 251"/>
                <a:gd name="T29" fmla="*/ 250 h 452"/>
                <a:gd name="T30" fmla="*/ 136 w 251"/>
                <a:gd name="T31" fmla="*/ 269 h 452"/>
                <a:gd name="T32" fmla="*/ 131 w 251"/>
                <a:gd name="T33" fmla="*/ 288 h 452"/>
                <a:gd name="T34" fmla="*/ 124 w 251"/>
                <a:gd name="T35" fmla="*/ 307 h 452"/>
                <a:gd name="T36" fmla="*/ 114 w 251"/>
                <a:gd name="T37" fmla="*/ 326 h 452"/>
                <a:gd name="T38" fmla="*/ 103 w 251"/>
                <a:gd name="T39" fmla="*/ 344 h 452"/>
                <a:gd name="T40" fmla="*/ 92 w 251"/>
                <a:gd name="T41" fmla="*/ 363 h 452"/>
                <a:gd name="T42" fmla="*/ 77 w 251"/>
                <a:gd name="T43" fmla="*/ 382 h 452"/>
                <a:gd name="T44" fmla="*/ 62 w 251"/>
                <a:gd name="T45" fmla="*/ 400 h 452"/>
                <a:gd name="T46" fmla="*/ 43 w 251"/>
                <a:gd name="T47" fmla="*/ 418 h 452"/>
                <a:gd name="T48" fmla="*/ 22 w 251"/>
                <a:gd name="T49" fmla="*/ 435 h 452"/>
                <a:gd name="T50" fmla="*/ 0 w 251"/>
                <a:gd name="T51" fmla="*/ 452 h 452"/>
                <a:gd name="T52" fmla="*/ 0 w 251"/>
                <a:gd name="T53" fmla="*/ 452 h 452"/>
                <a:gd name="T54" fmla="*/ 16 w 251"/>
                <a:gd name="T55" fmla="*/ 452 h 452"/>
                <a:gd name="T56" fmla="*/ 39 w 251"/>
                <a:gd name="T57" fmla="*/ 448 h 452"/>
                <a:gd name="T58" fmla="*/ 65 w 251"/>
                <a:gd name="T59" fmla="*/ 442 h 452"/>
                <a:gd name="T60" fmla="*/ 95 w 251"/>
                <a:gd name="T61" fmla="*/ 435 h 452"/>
                <a:gd name="T62" fmla="*/ 112 w 251"/>
                <a:gd name="T63" fmla="*/ 429 h 452"/>
                <a:gd name="T64" fmla="*/ 127 w 251"/>
                <a:gd name="T65" fmla="*/ 423 h 452"/>
                <a:gd name="T66" fmla="*/ 143 w 251"/>
                <a:gd name="T67" fmla="*/ 416 h 452"/>
                <a:gd name="T68" fmla="*/ 158 w 251"/>
                <a:gd name="T69" fmla="*/ 409 h 452"/>
                <a:gd name="T70" fmla="*/ 173 w 251"/>
                <a:gd name="T71" fmla="*/ 400 h 452"/>
                <a:gd name="T72" fmla="*/ 187 w 251"/>
                <a:gd name="T73" fmla="*/ 391 h 452"/>
                <a:gd name="T74" fmla="*/ 200 w 251"/>
                <a:gd name="T75" fmla="*/ 380 h 452"/>
                <a:gd name="T76" fmla="*/ 212 w 251"/>
                <a:gd name="T77" fmla="*/ 368 h 452"/>
                <a:gd name="T78" fmla="*/ 224 w 251"/>
                <a:gd name="T79" fmla="*/ 355 h 452"/>
                <a:gd name="T80" fmla="*/ 232 w 251"/>
                <a:gd name="T81" fmla="*/ 342 h 452"/>
                <a:gd name="T82" fmla="*/ 240 w 251"/>
                <a:gd name="T83" fmla="*/ 326 h 452"/>
                <a:gd name="T84" fmla="*/ 246 w 251"/>
                <a:gd name="T85" fmla="*/ 309 h 452"/>
                <a:gd name="T86" fmla="*/ 250 w 251"/>
                <a:gd name="T87" fmla="*/ 292 h 452"/>
                <a:gd name="T88" fmla="*/ 251 w 251"/>
                <a:gd name="T89" fmla="*/ 272 h 452"/>
                <a:gd name="T90" fmla="*/ 250 w 251"/>
                <a:gd name="T91" fmla="*/ 252 h 452"/>
                <a:gd name="T92" fmla="*/ 246 w 251"/>
                <a:gd name="T93" fmla="*/ 231 h 452"/>
                <a:gd name="T94" fmla="*/ 239 w 251"/>
                <a:gd name="T95" fmla="*/ 208 h 452"/>
                <a:gd name="T96" fmla="*/ 230 w 251"/>
                <a:gd name="T97" fmla="*/ 183 h 452"/>
                <a:gd name="T98" fmla="*/ 217 w 251"/>
                <a:gd name="T99" fmla="*/ 156 h 452"/>
                <a:gd name="T100" fmla="*/ 200 w 251"/>
                <a:gd name="T101" fmla="*/ 129 h 452"/>
                <a:gd name="T102" fmla="*/ 180 w 251"/>
                <a:gd name="T103" fmla="*/ 99 h 452"/>
                <a:gd name="T104" fmla="*/ 156 w 251"/>
                <a:gd name="T105" fmla="*/ 68 h 452"/>
                <a:gd name="T106" fmla="*/ 127 w 251"/>
                <a:gd name="T107" fmla="*/ 34 h 452"/>
                <a:gd name="T108" fmla="*/ 95 w 251"/>
                <a:gd name="T109" fmla="*/ 0 h 452"/>
                <a:gd name="T110" fmla="*/ 95 w 251"/>
                <a:gd name="T11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 h="452">
                  <a:moveTo>
                    <a:pt x="95" y="0"/>
                  </a:moveTo>
                  <a:lnTo>
                    <a:pt x="95" y="0"/>
                  </a:lnTo>
                  <a:lnTo>
                    <a:pt x="101" y="13"/>
                  </a:lnTo>
                  <a:lnTo>
                    <a:pt x="108" y="27"/>
                  </a:lnTo>
                  <a:lnTo>
                    <a:pt x="117" y="46"/>
                  </a:lnTo>
                  <a:lnTo>
                    <a:pt x="125" y="69"/>
                  </a:lnTo>
                  <a:lnTo>
                    <a:pt x="133" y="96"/>
                  </a:lnTo>
                  <a:lnTo>
                    <a:pt x="139" y="126"/>
                  </a:lnTo>
                  <a:lnTo>
                    <a:pt x="142" y="143"/>
                  </a:lnTo>
                  <a:lnTo>
                    <a:pt x="144" y="160"/>
                  </a:lnTo>
                  <a:lnTo>
                    <a:pt x="145" y="177"/>
                  </a:lnTo>
                  <a:lnTo>
                    <a:pt x="145" y="195"/>
                  </a:lnTo>
                  <a:lnTo>
                    <a:pt x="145" y="213"/>
                  </a:lnTo>
                  <a:lnTo>
                    <a:pt x="143" y="231"/>
                  </a:lnTo>
                  <a:lnTo>
                    <a:pt x="140" y="250"/>
                  </a:lnTo>
                  <a:lnTo>
                    <a:pt x="136" y="269"/>
                  </a:lnTo>
                  <a:lnTo>
                    <a:pt x="131" y="288"/>
                  </a:lnTo>
                  <a:lnTo>
                    <a:pt x="124" y="307"/>
                  </a:lnTo>
                  <a:lnTo>
                    <a:pt x="114" y="326"/>
                  </a:lnTo>
                  <a:lnTo>
                    <a:pt x="103" y="344"/>
                  </a:lnTo>
                  <a:lnTo>
                    <a:pt x="92" y="363"/>
                  </a:lnTo>
                  <a:lnTo>
                    <a:pt x="77" y="382"/>
                  </a:lnTo>
                  <a:lnTo>
                    <a:pt x="62" y="400"/>
                  </a:lnTo>
                  <a:lnTo>
                    <a:pt x="43" y="418"/>
                  </a:lnTo>
                  <a:lnTo>
                    <a:pt x="22" y="435"/>
                  </a:lnTo>
                  <a:lnTo>
                    <a:pt x="0" y="452"/>
                  </a:lnTo>
                  <a:lnTo>
                    <a:pt x="0" y="452"/>
                  </a:lnTo>
                  <a:lnTo>
                    <a:pt x="16" y="452"/>
                  </a:lnTo>
                  <a:lnTo>
                    <a:pt x="39" y="448"/>
                  </a:lnTo>
                  <a:lnTo>
                    <a:pt x="65" y="442"/>
                  </a:lnTo>
                  <a:lnTo>
                    <a:pt x="95" y="435"/>
                  </a:lnTo>
                  <a:lnTo>
                    <a:pt x="112" y="429"/>
                  </a:lnTo>
                  <a:lnTo>
                    <a:pt x="127" y="423"/>
                  </a:lnTo>
                  <a:lnTo>
                    <a:pt x="143" y="416"/>
                  </a:lnTo>
                  <a:lnTo>
                    <a:pt x="158" y="409"/>
                  </a:lnTo>
                  <a:lnTo>
                    <a:pt x="173" y="400"/>
                  </a:lnTo>
                  <a:lnTo>
                    <a:pt x="187" y="391"/>
                  </a:lnTo>
                  <a:lnTo>
                    <a:pt x="200" y="380"/>
                  </a:lnTo>
                  <a:lnTo>
                    <a:pt x="212" y="368"/>
                  </a:lnTo>
                  <a:lnTo>
                    <a:pt x="224" y="355"/>
                  </a:lnTo>
                  <a:lnTo>
                    <a:pt x="232" y="342"/>
                  </a:lnTo>
                  <a:lnTo>
                    <a:pt x="240" y="326"/>
                  </a:lnTo>
                  <a:lnTo>
                    <a:pt x="246" y="309"/>
                  </a:lnTo>
                  <a:lnTo>
                    <a:pt x="250" y="292"/>
                  </a:lnTo>
                  <a:lnTo>
                    <a:pt x="251" y="272"/>
                  </a:lnTo>
                  <a:lnTo>
                    <a:pt x="250" y="252"/>
                  </a:lnTo>
                  <a:lnTo>
                    <a:pt x="246" y="231"/>
                  </a:lnTo>
                  <a:lnTo>
                    <a:pt x="239" y="208"/>
                  </a:lnTo>
                  <a:lnTo>
                    <a:pt x="230" y="183"/>
                  </a:lnTo>
                  <a:lnTo>
                    <a:pt x="217" y="156"/>
                  </a:lnTo>
                  <a:lnTo>
                    <a:pt x="200" y="129"/>
                  </a:lnTo>
                  <a:lnTo>
                    <a:pt x="180" y="99"/>
                  </a:lnTo>
                  <a:lnTo>
                    <a:pt x="156" y="68"/>
                  </a:lnTo>
                  <a:lnTo>
                    <a:pt x="127" y="34"/>
                  </a:lnTo>
                  <a:lnTo>
                    <a:pt x="95" y="0"/>
                  </a:lnTo>
                  <a:lnTo>
                    <a:pt x="95"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4" name="Freeform 6">
              <a:extLst>
                <a:ext uri="{FF2B5EF4-FFF2-40B4-BE49-F238E27FC236}">
                  <a16:creationId xmlns:a16="http://schemas.microsoft.com/office/drawing/2014/main" id="{34416E9E-5EA1-4A4D-8655-141DE9BD7E41}"/>
                </a:ext>
              </a:extLst>
            </p:cNvPr>
            <p:cNvSpPr>
              <a:spLocks/>
            </p:cNvSpPr>
            <p:nvPr userDrawn="1"/>
          </p:nvSpPr>
          <p:spPr bwMode="auto">
            <a:xfrm>
              <a:off x="6997" y="3974"/>
              <a:ext cx="96" cy="190"/>
            </a:xfrm>
            <a:custGeom>
              <a:avLst/>
              <a:gdLst>
                <a:gd name="T0" fmla="*/ 51 w 287"/>
                <a:gd name="T1" fmla="*/ 0 h 571"/>
                <a:gd name="T2" fmla="*/ 71 w 287"/>
                <a:gd name="T3" fmla="*/ 30 h 571"/>
                <a:gd name="T4" fmla="*/ 98 w 287"/>
                <a:gd name="T5" fmla="*/ 80 h 571"/>
                <a:gd name="T6" fmla="*/ 119 w 287"/>
                <a:gd name="T7" fmla="*/ 130 h 571"/>
                <a:gd name="T8" fmla="*/ 131 w 287"/>
                <a:gd name="T9" fmla="*/ 167 h 571"/>
                <a:gd name="T10" fmla="*/ 139 w 287"/>
                <a:gd name="T11" fmla="*/ 209 h 571"/>
                <a:gd name="T12" fmla="*/ 144 w 287"/>
                <a:gd name="T13" fmla="*/ 254 h 571"/>
                <a:gd name="T14" fmla="*/ 144 w 287"/>
                <a:gd name="T15" fmla="*/ 300 h 571"/>
                <a:gd name="T16" fmla="*/ 138 w 287"/>
                <a:gd name="T17" fmla="*/ 348 h 571"/>
                <a:gd name="T18" fmla="*/ 124 w 287"/>
                <a:gd name="T19" fmla="*/ 397 h 571"/>
                <a:gd name="T20" fmla="*/ 101 w 287"/>
                <a:gd name="T21" fmla="*/ 446 h 571"/>
                <a:gd name="T22" fmla="*/ 69 w 287"/>
                <a:gd name="T23" fmla="*/ 496 h 571"/>
                <a:gd name="T24" fmla="*/ 25 w 287"/>
                <a:gd name="T25" fmla="*/ 545 h 571"/>
                <a:gd name="T26" fmla="*/ 0 w 287"/>
                <a:gd name="T27" fmla="*/ 571 h 571"/>
                <a:gd name="T28" fmla="*/ 48 w 287"/>
                <a:gd name="T29" fmla="*/ 559 h 571"/>
                <a:gd name="T30" fmla="*/ 98 w 287"/>
                <a:gd name="T31" fmla="*/ 541 h 571"/>
                <a:gd name="T32" fmla="*/ 135 w 287"/>
                <a:gd name="T33" fmla="*/ 525 h 571"/>
                <a:gd name="T34" fmla="*/ 172 w 287"/>
                <a:gd name="T35" fmla="*/ 505 h 571"/>
                <a:gd name="T36" fmla="*/ 207 w 287"/>
                <a:gd name="T37" fmla="*/ 480 h 571"/>
                <a:gd name="T38" fmla="*/ 238 w 287"/>
                <a:gd name="T39" fmla="*/ 450 h 571"/>
                <a:gd name="T40" fmla="*/ 263 w 287"/>
                <a:gd name="T41" fmla="*/ 416 h 571"/>
                <a:gd name="T42" fmla="*/ 280 w 287"/>
                <a:gd name="T43" fmla="*/ 378 h 571"/>
                <a:gd name="T44" fmla="*/ 285 w 287"/>
                <a:gd name="T45" fmla="*/ 358 h 571"/>
                <a:gd name="T46" fmla="*/ 287 w 287"/>
                <a:gd name="T47" fmla="*/ 335 h 571"/>
                <a:gd name="T48" fmla="*/ 286 w 287"/>
                <a:gd name="T49" fmla="*/ 311 h 571"/>
                <a:gd name="T50" fmla="*/ 281 w 287"/>
                <a:gd name="T51" fmla="*/ 286 h 571"/>
                <a:gd name="T52" fmla="*/ 273 w 287"/>
                <a:gd name="T53" fmla="*/ 260 h 571"/>
                <a:gd name="T54" fmla="*/ 262 w 287"/>
                <a:gd name="T55" fmla="*/ 232 h 571"/>
                <a:gd name="T56" fmla="*/ 245 w 287"/>
                <a:gd name="T57" fmla="*/ 203 h 571"/>
                <a:gd name="T58" fmla="*/ 225 w 287"/>
                <a:gd name="T59" fmla="*/ 173 h 571"/>
                <a:gd name="T60" fmla="*/ 201 w 287"/>
                <a:gd name="T61" fmla="*/ 141 h 571"/>
                <a:gd name="T62" fmla="*/ 137 w 287"/>
                <a:gd name="T63" fmla="*/ 74 h 571"/>
                <a:gd name="T64" fmla="*/ 51 w 287"/>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571">
                  <a:moveTo>
                    <a:pt x="51" y="0"/>
                  </a:moveTo>
                  <a:lnTo>
                    <a:pt x="51" y="0"/>
                  </a:lnTo>
                  <a:lnTo>
                    <a:pt x="61" y="14"/>
                  </a:lnTo>
                  <a:lnTo>
                    <a:pt x="71" y="30"/>
                  </a:lnTo>
                  <a:lnTo>
                    <a:pt x="85" y="53"/>
                  </a:lnTo>
                  <a:lnTo>
                    <a:pt x="98" y="80"/>
                  </a:lnTo>
                  <a:lnTo>
                    <a:pt x="112" y="112"/>
                  </a:lnTo>
                  <a:lnTo>
                    <a:pt x="119" y="130"/>
                  </a:lnTo>
                  <a:lnTo>
                    <a:pt x="125" y="148"/>
                  </a:lnTo>
                  <a:lnTo>
                    <a:pt x="131" y="167"/>
                  </a:lnTo>
                  <a:lnTo>
                    <a:pt x="136" y="188"/>
                  </a:lnTo>
                  <a:lnTo>
                    <a:pt x="139" y="209"/>
                  </a:lnTo>
                  <a:lnTo>
                    <a:pt x="143" y="231"/>
                  </a:lnTo>
                  <a:lnTo>
                    <a:pt x="144" y="254"/>
                  </a:lnTo>
                  <a:lnTo>
                    <a:pt x="145" y="276"/>
                  </a:lnTo>
                  <a:lnTo>
                    <a:pt x="144" y="300"/>
                  </a:lnTo>
                  <a:lnTo>
                    <a:pt x="142" y="323"/>
                  </a:lnTo>
                  <a:lnTo>
                    <a:pt x="138" y="348"/>
                  </a:lnTo>
                  <a:lnTo>
                    <a:pt x="132" y="372"/>
                  </a:lnTo>
                  <a:lnTo>
                    <a:pt x="124" y="397"/>
                  </a:lnTo>
                  <a:lnTo>
                    <a:pt x="113" y="422"/>
                  </a:lnTo>
                  <a:lnTo>
                    <a:pt x="101" y="446"/>
                  </a:lnTo>
                  <a:lnTo>
                    <a:pt x="86" y="471"/>
                  </a:lnTo>
                  <a:lnTo>
                    <a:pt x="69" y="496"/>
                  </a:lnTo>
                  <a:lnTo>
                    <a:pt x="49" y="522"/>
                  </a:lnTo>
                  <a:lnTo>
                    <a:pt x="25" y="545"/>
                  </a:lnTo>
                  <a:lnTo>
                    <a:pt x="0" y="571"/>
                  </a:lnTo>
                  <a:lnTo>
                    <a:pt x="0" y="571"/>
                  </a:lnTo>
                  <a:lnTo>
                    <a:pt x="20" y="566"/>
                  </a:lnTo>
                  <a:lnTo>
                    <a:pt x="48" y="559"/>
                  </a:lnTo>
                  <a:lnTo>
                    <a:pt x="81" y="548"/>
                  </a:lnTo>
                  <a:lnTo>
                    <a:pt x="98" y="541"/>
                  </a:lnTo>
                  <a:lnTo>
                    <a:pt x="117" y="534"/>
                  </a:lnTo>
                  <a:lnTo>
                    <a:pt x="135" y="525"/>
                  </a:lnTo>
                  <a:lnTo>
                    <a:pt x="154" y="516"/>
                  </a:lnTo>
                  <a:lnTo>
                    <a:pt x="172" y="505"/>
                  </a:lnTo>
                  <a:lnTo>
                    <a:pt x="189" y="493"/>
                  </a:lnTo>
                  <a:lnTo>
                    <a:pt x="207" y="480"/>
                  </a:lnTo>
                  <a:lnTo>
                    <a:pt x="223" y="465"/>
                  </a:lnTo>
                  <a:lnTo>
                    <a:pt x="238" y="450"/>
                  </a:lnTo>
                  <a:lnTo>
                    <a:pt x="251" y="434"/>
                  </a:lnTo>
                  <a:lnTo>
                    <a:pt x="263" y="416"/>
                  </a:lnTo>
                  <a:lnTo>
                    <a:pt x="273" y="398"/>
                  </a:lnTo>
                  <a:lnTo>
                    <a:pt x="280" y="378"/>
                  </a:lnTo>
                  <a:lnTo>
                    <a:pt x="282" y="367"/>
                  </a:lnTo>
                  <a:lnTo>
                    <a:pt x="285" y="358"/>
                  </a:lnTo>
                  <a:lnTo>
                    <a:pt x="286" y="346"/>
                  </a:lnTo>
                  <a:lnTo>
                    <a:pt x="287" y="335"/>
                  </a:lnTo>
                  <a:lnTo>
                    <a:pt x="287" y="323"/>
                  </a:lnTo>
                  <a:lnTo>
                    <a:pt x="286" y="311"/>
                  </a:lnTo>
                  <a:lnTo>
                    <a:pt x="284" y="299"/>
                  </a:lnTo>
                  <a:lnTo>
                    <a:pt x="281" y="286"/>
                  </a:lnTo>
                  <a:lnTo>
                    <a:pt x="278" y="274"/>
                  </a:lnTo>
                  <a:lnTo>
                    <a:pt x="273" y="260"/>
                  </a:lnTo>
                  <a:lnTo>
                    <a:pt x="268" y="246"/>
                  </a:lnTo>
                  <a:lnTo>
                    <a:pt x="262" y="232"/>
                  </a:lnTo>
                  <a:lnTo>
                    <a:pt x="254" y="218"/>
                  </a:lnTo>
                  <a:lnTo>
                    <a:pt x="245" y="203"/>
                  </a:lnTo>
                  <a:lnTo>
                    <a:pt x="236" y="189"/>
                  </a:lnTo>
                  <a:lnTo>
                    <a:pt x="225" y="173"/>
                  </a:lnTo>
                  <a:lnTo>
                    <a:pt x="213" y="158"/>
                  </a:lnTo>
                  <a:lnTo>
                    <a:pt x="201" y="141"/>
                  </a:lnTo>
                  <a:lnTo>
                    <a:pt x="172" y="109"/>
                  </a:lnTo>
                  <a:lnTo>
                    <a:pt x="137" y="74"/>
                  </a:lnTo>
                  <a:lnTo>
                    <a:pt x="96" y="37"/>
                  </a:lnTo>
                  <a:lnTo>
                    <a:pt x="51" y="0"/>
                  </a:lnTo>
                  <a:lnTo>
                    <a:pt x="51"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7">
              <a:extLst>
                <a:ext uri="{FF2B5EF4-FFF2-40B4-BE49-F238E27FC236}">
                  <a16:creationId xmlns:a16="http://schemas.microsoft.com/office/drawing/2014/main" id="{17C069DE-1B3C-407D-A999-90B4EB89E1E2}"/>
                </a:ext>
              </a:extLst>
            </p:cNvPr>
            <p:cNvSpPr>
              <a:spLocks/>
            </p:cNvSpPr>
            <p:nvPr userDrawn="1"/>
          </p:nvSpPr>
          <p:spPr bwMode="auto">
            <a:xfrm>
              <a:off x="7068" y="3913"/>
              <a:ext cx="126" cy="251"/>
            </a:xfrm>
            <a:custGeom>
              <a:avLst/>
              <a:gdLst>
                <a:gd name="T0" fmla="*/ 67 w 379"/>
                <a:gd name="T1" fmla="*/ 0 h 753"/>
                <a:gd name="T2" fmla="*/ 94 w 379"/>
                <a:gd name="T3" fmla="*/ 41 h 753"/>
                <a:gd name="T4" fmla="*/ 130 w 379"/>
                <a:gd name="T5" fmla="*/ 106 h 753"/>
                <a:gd name="T6" fmla="*/ 148 w 379"/>
                <a:gd name="T7" fmla="*/ 148 h 753"/>
                <a:gd name="T8" fmla="*/ 166 w 379"/>
                <a:gd name="T9" fmla="*/ 196 h 753"/>
                <a:gd name="T10" fmla="*/ 179 w 379"/>
                <a:gd name="T11" fmla="*/ 249 h 753"/>
                <a:gd name="T12" fmla="*/ 188 w 379"/>
                <a:gd name="T13" fmla="*/ 305 h 753"/>
                <a:gd name="T14" fmla="*/ 192 w 379"/>
                <a:gd name="T15" fmla="*/ 365 h 753"/>
                <a:gd name="T16" fmla="*/ 187 w 379"/>
                <a:gd name="T17" fmla="*/ 427 h 753"/>
                <a:gd name="T18" fmla="*/ 174 w 379"/>
                <a:gd name="T19" fmla="*/ 492 h 753"/>
                <a:gd name="T20" fmla="*/ 150 w 379"/>
                <a:gd name="T21" fmla="*/ 558 h 753"/>
                <a:gd name="T22" fmla="*/ 124 w 379"/>
                <a:gd name="T23" fmla="*/ 607 h 753"/>
                <a:gd name="T24" fmla="*/ 103 w 379"/>
                <a:gd name="T25" fmla="*/ 639 h 753"/>
                <a:gd name="T26" fmla="*/ 79 w 379"/>
                <a:gd name="T27" fmla="*/ 672 h 753"/>
                <a:gd name="T28" fmla="*/ 50 w 379"/>
                <a:gd name="T29" fmla="*/ 705 h 753"/>
                <a:gd name="T30" fmla="*/ 17 w 379"/>
                <a:gd name="T31" fmla="*/ 737 h 753"/>
                <a:gd name="T32" fmla="*/ 0 w 379"/>
                <a:gd name="T33" fmla="*/ 753 h 753"/>
                <a:gd name="T34" fmla="*/ 63 w 379"/>
                <a:gd name="T35" fmla="*/ 738 h 753"/>
                <a:gd name="T36" fmla="*/ 106 w 379"/>
                <a:gd name="T37" fmla="*/ 724 h 753"/>
                <a:gd name="T38" fmla="*/ 154 w 379"/>
                <a:gd name="T39" fmla="*/ 705 h 753"/>
                <a:gd name="T40" fmla="*/ 203 w 379"/>
                <a:gd name="T41" fmla="*/ 681 h 753"/>
                <a:gd name="T42" fmla="*/ 251 w 379"/>
                <a:gd name="T43" fmla="*/ 651 h 753"/>
                <a:gd name="T44" fmla="*/ 296 w 379"/>
                <a:gd name="T45" fmla="*/ 615 h 753"/>
                <a:gd name="T46" fmla="*/ 333 w 379"/>
                <a:gd name="T47" fmla="*/ 573 h 753"/>
                <a:gd name="T48" fmla="*/ 348 w 379"/>
                <a:gd name="T49" fmla="*/ 550 h 753"/>
                <a:gd name="T50" fmla="*/ 360 w 379"/>
                <a:gd name="T51" fmla="*/ 526 h 753"/>
                <a:gd name="T52" fmla="*/ 369 w 379"/>
                <a:gd name="T53" fmla="*/ 500 h 753"/>
                <a:gd name="T54" fmla="*/ 377 w 379"/>
                <a:gd name="T55" fmla="*/ 471 h 753"/>
                <a:gd name="T56" fmla="*/ 379 w 379"/>
                <a:gd name="T57" fmla="*/ 443 h 753"/>
                <a:gd name="T58" fmla="*/ 378 w 379"/>
                <a:gd name="T59" fmla="*/ 412 h 753"/>
                <a:gd name="T60" fmla="*/ 372 w 379"/>
                <a:gd name="T61" fmla="*/ 378 h 753"/>
                <a:gd name="T62" fmla="*/ 361 w 379"/>
                <a:gd name="T63" fmla="*/ 343 h 753"/>
                <a:gd name="T64" fmla="*/ 346 w 379"/>
                <a:gd name="T65" fmla="*/ 308 h 753"/>
                <a:gd name="T66" fmla="*/ 324 w 379"/>
                <a:gd name="T67" fmla="*/ 269 h 753"/>
                <a:gd name="T68" fmla="*/ 298 w 379"/>
                <a:gd name="T69" fmla="*/ 230 h 753"/>
                <a:gd name="T70" fmla="*/ 266 w 379"/>
                <a:gd name="T71" fmla="*/ 188 h 753"/>
                <a:gd name="T72" fmla="*/ 226 w 379"/>
                <a:gd name="T73" fmla="*/ 144 h 753"/>
                <a:gd name="T74" fmla="*/ 180 w 379"/>
                <a:gd name="T75" fmla="*/ 98 h 753"/>
                <a:gd name="T76" fmla="*/ 128 w 379"/>
                <a:gd name="T77" fmla="*/ 50 h 753"/>
                <a:gd name="T78" fmla="*/ 67 w 379"/>
                <a:gd name="T7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9" h="753">
                  <a:moveTo>
                    <a:pt x="67" y="0"/>
                  </a:moveTo>
                  <a:lnTo>
                    <a:pt x="67" y="0"/>
                  </a:lnTo>
                  <a:lnTo>
                    <a:pt x="80" y="19"/>
                  </a:lnTo>
                  <a:lnTo>
                    <a:pt x="94" y="41"/>
                  </a:lnTo>
                  <a:lnTo>
                    <a:pt x="111" y="71"/>
                  </a:lnTo>
                  <a:lnTo>
                    <a:pt x="130" y="106"/>
                  </a:lnTo>
                  <a:lnTo>
                    <a:pt x="139" y="127"/>
                  </a:lnTo>
                  <a:lnTo>
                    <a:pt x="148" y="148"/>
                  </a:lnTo>
                  <a:lnTo>
                    <a:pt x="157" y="172"/>
                  </a:lnTo>
                  <a:lnTo>
                    <a:pt x="166" y="196"/>
                  </a:lnTo>
                  <a:lnTo>
                    <a:pt x="173" y="223"/>
                  </a:lnTo>
                  <a:lnTo>
                    <a:pt x="179" y="249"/>
                  </a:lnTo>
                  <a:lnTo>
                    <a:pt x="185" y="276"/>
                  </a:lnTo>
                  <a:lnTo>
                    <a:pt x="188" y="305"/>
                  </a:lnTo>
                  <a:lnTo>
                    <a:pt x="191" y="335"/>
                  </a:lnTo>
                  <a:lnTo>
                    <a:pt x="192" y="365"/>
                  </a:lnTo>
                  <a:lnTo>
                    <a:pt x="191" y="396"/>
                  </a:lnTo>
                  <a:lnTo>
                    <a:pt x="187" y="427"/>
                  </a:lnTo>
                  <a:lnTo>
                    <a:pt x="182" y="459"/>
                  </a:lnTo>
                  <a:lnTo>
                    <a:pt x="174" y="492"/>
                  </a:lnTo>
                  <a:lnTo>
                    <a:pt x="163" y="524"/>
                  </a:lnTo>
                  <a:lnTo>
                    <a:pt x="150" y="558"/>
                  </a:lnTo>
                  <a:lnTo>
                    <a:pt x="134" y="590"/>
                  </a:lnTo>
                  <a:lnTo>
                    <a:pt x="124" y="607"/>
                  </a:lnTo>
                  <a:lnTo>
                    <a:pt x="114" y="623"/>
                  </a:lnTo>
                  <a:lnTo>
                    <a:pt x="103" y="639"/>
                  </a:lnTo>
                  <a:lnTo>
                    <a:pt x="91" y="656"/>
                  </a:lnTo>
                  <a:lnTo>
                    <a:pt x="79" y="672"/>
                  </a:lnTo>
                  <a:lnTo>
                    <a:pt x="64" y="688"/>
                  </a:lnTo>
                  <a:lnTo>
                    <a:pt x="50" y="705"/>
                  </a:lnTo>
                  <a:lnTo>
                    <a:pt x="33" y="721"/>
                  </a:lnTo>
                  <a:lnTo>
                    <a:pt x="17" y="737"/>
                  </a:lnTo>
                  <a:lnTo>
                    <a:pt x="0" y="753"/>
                  </a:lnTo>
                  <a:lnTo>
                    <a:pt x="0" y="753"/>
                  </a:lnTo>
                  <a:lnTo>
                    <a:pt x="26" y="748"/>
                  </a:lnTo>
                  <a:lnTo>
                    <a:pt x="63" y="738"/>
                  </a:lnTo>
                  <a:lnTo>
                    <a:pt x="83" y="732"/>
                  </a:lnTo>
                  <a:lnTo>
                    <a:pt x="106" y="724"/>
                  </a:lnTo>
                  <a:lnTo>
                    <a:pt x="130" y="716"/>
                  </a:lnTo>
                  <a:lnTo>
                    <a:pt x="154" y="705"/>
                  </a:lnTo>
                  <a:lnTo>
                    <a:pt x="179" y="693"/>
                  </a:lnTo>
                  <a:lnTo>
                    <a:pt x="203" y="681"/>
                  </a:lnTo>
                  <a:lnTo>
                    <a:pt x="228" y="666"/>
                  </a:lnTo>
                  <a:lnTo>
                    <a:pt x="251" y="651"/>
                  </a:lnTo>
                  <a:lnTo>
                    <a:pt x="274" y="633"/>
                  </a:lnTo>
                  <a:lnTo>
                    <a:pt x="296" y="615"/>
                  </a:lnTo>
                  <a:lnTo>
                    <a:pt x="315" y="595"/>
                  </a:lnTo>
                  <a:lnTo>
                    <a:pt x="333" y="573"/>
                  </a:lnTo>
                  <a:lnTo>
                    <a:pt x="341" y="562"/>
                  </a:lnTo>
                  <a:lnTo>
                    <a:pt x="348" y="550"/>
                  </a:lnTo>
                  <a:lnTo>
                    <a:pt x="354" y="538"/>
                  </a:lnTo>
                  <a:lnTo>
                    <a:pt x="360" y="526"/>
                  </a:lnTo>
                  <a:lnTo>
                    <a:pt x="366" y="513"/>
                  </a:lnTo>
                  <a:lnTo>
                    <a:pt x="369" y="500"/>
                  </a:lnTo>
                  <a:lnTo>
                    <a:pt x="373" y="486"/>
                  </a:lnTo>
                  <a:lnTo>
                    <a:pt x="377" y="471"/>
                  </a:lnTo>
                  <a:lnTo>
                    <a:pt x="378" y="457"/>
                  </a:lnTo>
                  <a:lnTo>
                    <a:pt x="379" y="443"/>
                  </a:lnTo>
                  <a:lnTo>
                    <a:pt x="379" y="427"/>
                  </a:lnTo>
                  <a:lnTo>
                    <a:pt x="378" y="412"/>
                  </a:lnTo>
                  <a:lnTo>
                    <a:pt x="375" y="395"/>
                  </a:lnTo>
                  <a:lnTo>
                    <a:pt x="372" y="378"/>
                  </a:lnTo>
                  <a:lnTo>
                    <a:pt x="367" y="361"/>
                  </a:lnTo>
                  <a:lnTo>
                    <a:pt x="361" y="343"/>
                  </a:lnTo>
                  <a:lnTo>
                    <a:pt x="354" y="325"/>
                  </a:lnTo>
                  <a:lnTo>
                    <a:pt x="346" y="308"/>
                  </a:lnTo>
                  <a:lnTo>
                    <a:pt x="336" y="288"/>
                  </a:lnTo>
                  <a:lnTo>
                    <a:pt x="324" y="269"/>
                  </a:lnTo>
                  <a:lnTo>
                    <a:pt x="312" y="249"/>
                  </a:lnTo>
                  <a:lnTo>
                    <a:pt x="298" y="230"/>
                  </a:lnTo>
                  <a:lnTo>
                    <a:pt x="282" y="208"/>
                  </a:lnTo>
                  <a:lnTo>
                    <a:pt x="266" y="188"/>
                  </a:lnTo>
                  <a:lnTo>
                    <a:pt x="247" y="165"/>
                  </a:lnTo>
                  <a:lnTo>
                    <a:pt x="226" y="144"/>
                  </a:lnTo>
                  <a:lnTo>
                    <a:pt x="204" y="121"/>
                  </a:lnTo>
                  <a:lnTo>
                    <a:pt x="180" y="98"/>
                  </a:lnTo>
                  <a:lnTo>
                    <a:pt x="155" y="74"/>
                  </a:lnTo>
                  <a:lnTo>
                    <a:pt x="128" y="50"/>
                  </a:lnTo>
                  <a:lnTo>
                    <a:pt x="98" y="25"/>
                  </a:lnTo>
                  <a:lnTo>
                    <a:pt x="67" y="0"/>
                  </a:lnTo>
                  <a:lnTo>
                    <a:pt x="67"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8">
              <a:extLst>
                <a:ext uri="{FF2B5EF4-FFF2-40B4-BE49-F238E27FC236}">
                  <a16:creationId xmlns:a16="http://schemas.microsoft.com/office/drawing/2014/main" id="{65F3B0FF-4B9B-4591-B531-77C0AE1B7168}"/>
                </a:ext>
              </a:extLst>
            </p:cNvPr>
            <p:cNvSpPr>
              <a:spLocks/>
            </p:cNvSpPr>
            <p:nvPr userDrawn="1"/>
          </p:nvSpPr>
          <p:spPr bwMode="auto">
            <a:xfrm>
              <a:off x="5816" y="4135"/>
              <a:ext cx="35" cy="40"/>
            </a:xfrm>
            <a:custGeom>
              <a:avLst/>
              <a:gdLst>
                <a:gd name="T0" fmla="*/ 101 w 106"/>
                <a:gd name="T1" fmla="*/ 21 h 121"/>
                <a:gd name="T2" fmla="*/ 101 w 106"/>
                <a:gd name="T3" fmla="*/ 21 h 121"/>
                <a:gd name="T4" fmla="*/ 95 w 106"/>
                <a:gd name="T5" fmla="*/ 18 h 121"/>
                <a:gd name="T6" fmla="*/ 88 w 106"/>
                <a:gd name="T7" fmla="*/ 17 h 121"/>
                <a:gd name="T8" fmla="*/ 80 w 106"/>
                <a:gd name="T9" fmla="*/ 15 h 121"/>
                <a:gd name="T10" fmla="*/ 70 w 106"/>
                <a:gd name="T11" fmla="*/ 15 h 121"/>
                <a:gd name="T12" fmla="*/ 70 w 106"/>
                <a:gd name="T13" fmla="*/ 15 h 121"/>
                <a:gd name="T14" fmla="*/ 58 w 106"/>
                <a:gd name="T15" fmla="*/ 16 h 121"/>
                <a:gd name="T16" fmla="*/ 48 w 106"/>
                <a:gd name="T17" fmla="*/ 19 h 121"/>
                <a:gd name="T18" fmla="*/ 38 w 106"/>
                <a:gd name="T19" fmla="*/ 24 h 121"/>
                <a:gd name="T20" fmla="*/ 31 w 106"/>
                <a:gd name="T21" fmla="*/ 31 h 121"/>
                <a:gd name="T22" fmla="*/ 25 w 106"/>
                <a:gd name="T23" fmla="*/ 40 h 121"/>
                <a:gd name="T24" fmla="*/ 21 w 106"/>
                <a:gd name="T25" fmla="*/ 48 h 121"/>
                <a:gd name="T26" fmla="*/ 19 w 106"/>
                <a:gd name="T27" fmla="*/ 58 h 121"/>
                <a:gd name="T28" fmla="*/ 18 w 106"/>
                <a:gd name="T29" fmla="*/ 68 h 121"/>
                <a:gd name="T30" fmla="*/ 18 w 106"/>
                <a:gd name="T31" fmla="*/ 68 h 121"/>
                <a:gd name="T32" fmla="*/ 19 w 106"/>
                <a:gd name="T33" fmla="*/ 78 h 121"/>
                <a:gd name="T34" fmla="*/ 21 w 106"/>
                <a:gd name="T35" fmla="*/ 85 h 121"/>
                <a:gd name="T36" fmla="*/ 25 w 106"/>
                <a:gd name="T37" fmla="*/ 92 h 121"/>
                <a:gd name="T38" fmla="*/ 30 w 106"/>
                <a:gd name="T39" fmla="*/ 97 h 121"/>
                <a:gd name="T40" fmla="*/ 35 w 106"/>
                <a:gd name="T41" fmla="*/ 101 h 121"/>
                <a:gd name="T42" fmla="*/ 42 w 106"/>
                <a:gd name="T43" fmla="*/ 104 h 121"/>
                <a:gd name="T44" fmla="*/ 50 w 106"/>
                <a:gd name="T45" fmla="*/ 106 h 121"/>
                <a:gd name="T46" fmla="*/ 57 w 106"/>
                <a:gd name="T47" fmla="*/ 107 h 121"/>
                <a:gd name="T48" fmla="*/ 57 w 106"/>
                <a:gd name="T49" fmla="*/ 107 h 121"/>
                <a:gd name="T50" fmla="*/ 64 w 106"/>
                <a:gd name="T51" fmla="*/ 107 h 121"/>
                <a:gd name="T52" fmla="*/ 72 w 106"/>
                <a:gd name="T53" fmla="*/ 106 h 121"/>
                <a:gd name="T54" fmla="*/ 80 w 106"/>
                <a:gd name="T55" fmla="*/ 68 h 121"/>
                <a:gd name="T56" fmla="*/ 55 w 106"/>
                <a:gd name="T57" fmla="*/ 68 h 121"/>
                <a:gd name="T58" fmla="*/ 58 w 106"/>
                <a:gd name="T59" fmla="*/ 55 h 121"/>
                <a:gd name="T60" fmla="*/ 99 w 106"/>
                <a:gd name="T61" fmla="*/ 55 h 121"/>
                <a:gd name="T62" fmla="*/ 86 w 106"/>
                <a:gd name="T63" fmla="*/ 118 h 121"/>
                <a:gd name="T64" fmla="*/ 86 w 106"/>
                <a:gd name="T65" fmla="*/ 118 h 121"/>
                <a:gd name="T66" fmla="*/ 73 w 106"/>
                <a:gd name="T67" fmla="*/ 120 h 121"/>
                <a:gd name="T68" fmla="*/ 55 w 106"/>
                <a:gd name="T69" fmla="*/ 121 h 121"/>
                <a:gd name="T70" fmla="*/ 55 w 106"/>
                <a:gd name="T71" fmla="*/ 121 h 121"/>
                <a:gd name="T72" fmla="*/ 44 w 106"/>
                <a:gd name="T73" fmla="*/ 121 h 121"/>
                <a:gd name="T74" fmla="*/ 33 w 106"/>
                <a:gd name="T75" fmla="*/ 119 h 121"/>
                <a:gd name="T76" fmla="*/ 24 w 106"/>
                <a:gd name="T77" fmla="*/ 114 h 121"/>
                <a:gd name="T78" fmla="*/ 15 w 106"/>
                <a:gd name="T79" fmla="*/ 108 h 121"/>
                <a:gd name="T80" fmla="*/ 10 w 106"/>
                <a:gd name="T81" fmla="*/ 101 h 121"/>
                <a:gd name="T82" fmla="*/ 5 w 106"/>
                <a:gd name="T83" fmla="*/ 91 h 121"/>
                <a:gd name="T84" fmla="*/ 1 w 106"/>
                <a:gd name="T85" fmla="*/ 80 h 121"/>
                <a:gd name="T86" fmla="*/ 0 w 106"/>
                <a:gd name="T87" fmla="*/ 67 h 121"/>
                <a:gd name="T88" fmla="*/ 0 w 106"/>
                <a:gd name="T89" fmla="*/ 67 h 121"/>
                <a:gd name="T90" fmla="*/ 1 w 106"/>
                <a:gd name="T91" fmla="*/ 56 h 121"/>
                <a:gd name="T92" fmla="*/ 4 w 106"/>
                <a:gd name="T93" fmla="*/ 45 h 121"/>
                <a:gd name="T94" fmla="*/ 10 w 106"/>
                <a:gd name="T95" fmla="*/ 34 h 121"/>
                <a:gd name="T96" fmla="*/ 17 w 106"/>
                <a:gd name="T97" fmla="*/ 23 h 121"/>
                <a:gd name="T98" fmla="*/ 20 w 106"/>
                <a:gd name="T99" fmla="*/ 18 h 121"/>
                <a:gd name="T100" fmla="*/ 26 w 106"/>
                <a:gd name="T101" fmla="*/ 13 h 121"/>
                <a:gd name="T102" fmla="*/ 32 w 106"/>
                <a:gd name="T103" fmla="*/ 10 h 121"/>
                <a:gd name="T104" fmla="*/ 38 w 106"/>
                <a:gd name="T105" fmla="*/ 6 h 121"/>
                <a:gd name="T106" fmla="*/ 45 w 106"/>
                <a:gd name="T107" fmla="*/ 4 h 121"/>
                <a:gd name="T108" fmla="*/ 52 w 106"/>
                <a:gd name="T109" fmla="*/ 1 h 121"/>
                <a:gd name="T110" fmla="*/ 61 w 106"/>
                <a:gd name="T111" fmla="*/ 0 h 121"/>
                <a:gd name="T112" fmla="*/ 70 w 106"/>
                <a:gd name="T113" fmla="*/ 0 h 121"/>
                <a:gd name="T114" fmla="*/ 70 w 106"/>
                <a:gd name="T115" fmla="*/ 0 h 121"/>
                <a:gd name="T116" fmla="*/ 82 w 106"/>
                <a:gd name="T117" fmla="*/ 0 h 121"/>
                <a:gd name="T118" fmla="*/ 92 w 106"/>
                <a:gd name="T119" fmla="*/ 1 h 121"/>
                <a:gd name="T120" fmla="*/ 100 w 106"/>
                <a:gd name="T121" fmla="*/ 4 h 121"/>
                <a:gd name="T122" fmla="*/ 106 w 106"/>
                <a:gd name="T123" fmla="*/ 6 h 121"/>
                <a:gd name="T124" fmla="*/ 101 w 106"/>
                <a:gd name="T125" fmla="*/ 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 h="121">
                  <a:moveTo>
                    <a:pt x="101" y="21"/>
                  </a:moveTo>
                  <a:lnTo>
                    <a:pt x="101" y="21"/>
                  </a:lnTo>
                  <a:lnTo>
                    <a:pt x="95" y="18"/>
                  </a:lnTo>
                  <a:lnTo>
                    <a:pt x="88" y="17"/>
                  </a:lnTo>
                  <a:lnTo>
                    <a:pt x="80" y="15"/>
                  </a:lnTo>
                  <a:lnTo>
                    <a:pt x="70" y="15"/>
                  </a:lnTo>
                  <a:lnTo>
                    <a:pt x="70" y="15"/>
                  </a:lnTo>
                  <a:lnTo>
                    <a:pt x="58" y="16"/>
                  </a:lnTo>
                  <a:lnTo>
                    <a:pt x="48" y="19"/>
                  </a:lnTo>
                  <a:lnTo>
                    <a:pt x="38" y="24"/>
                  </a:lnTo>
                  <a:lnTo>
                    <a:pt x="31" y="31"/>
                  </a:lnTo>
                  <a:lnTo>
                    <a:pt x="25" y="40"/>
                  </a:lnTo>
                  <a:lnTo>
                    <a:pt x="21" y="48"/>
                  </a:lnTo>
                  <a:lnTo>
                    <a:pt x="19" y="58"/>
                  </a:lnTo>
                  <a:lnTo>
                    <a:pt x="18" y="68"/>
                  </a:lnTo>
                  <a:lnTo>
                    <a:pt x="18" y="68"/>
                  </a:lnTo>
                  <a:lnTo>
                    <a:pt x="19" y="78"/>
                  </a:lnTo>
                  <a:lnTo>
                    <a:pt x="21" y="85"/>
                  </a:lnTo>
                  <a:lnTo>
                    <a:pt x="25" y="92"/>
                  </a:lnTo>
                  <a:lnTo>
                    <a:pt x="30" y="97"/>
                  </a:lnTo>
                  <a:lnTo>
                    <a:pt x="35" y="101"/>
                  </a:lnTo>
                  <a:lnTo>
                    <a:pt x="42" y="104"/>
                  </a:lnTo>
                  <a:lnTo>
                    <a:pt x="50" y="106"/>
                  </a:lnTo>
                  <a:lnTo>
                    <a:pt x="57" y="107"/>
                  </a:lnTo>
                  <a:lnTo>
                    <a:pt x="57" y="107"/>
                  </a:lnTo>
                  <a:lnTo>
                    <a:pt x="64" y="107"/>
                  </a:lnTo>
                  <a:lnTo>
                    <a:pt x="72" y="106"/>
                  </a:lnTo>
                  <a:lnTo>
                    <a:pt x="80" y="68"/>
                  </a:lnTo>
                  <a:lnTo>
                    <a:pt x="55" y="68"/>
                  </a:lnTo>
                  <a:lnTo>
                    <a:pt x="58" y="55"/>
                  </a:lnTo>
                  <a:lnTo>
                    <a:pt x="99" y="55"/>
                  </a:lnTo>
                  <a:lnTo>
                    <a:pt x="86" y="118"/>
                  </a:lnTo>
                  <a:lnTo>
                    <a:pt x="86" y="118"/>
                  </a:lnTo>
                  <a:lnTo>
                    <a:pt x="73" y="120"/>
                  </a:lnTo>
                  <a:lnTo>
                    <a:pt x="55" y="121"/>
                  </a:lnTo>
                  <a:lnTo>
                    <a:pt x="55" y="121"/>
                  </a:lnTo>
                  <a:lnTo>
                    <a:pt x="44" y="121"/>
                  </a:lnTo>
                  <a:lnTo>
                    <a:pt x="33" y="119"/>
                  </a:lnTo>
                  <a:lnTo>
                    <a:pt x="24" y="114"/>
                  </a:lnTo>
                  <a:lnTo>
                    <a:pt x="15" y="108"/>
                  </a:lnTo>
                  <a:lnTo>
                    <a:pt x="10" y="101"/>
                  </a:lnTo>
                  <a:lnTo>
                    <a:pt x="5" y="91"/>
                  </a:lnTo>
                  <a:lnTo>
                    <a:pt x="1" y="80"/>
                  </a:lnTo>
                  <a:lnTo>
                    <a:pt x="0" y="67"/>
                  </a:lnTo>
                  <a:lnTo>
                    <a:pt x="0" y="67"/>
                  </a:lnTo>
                  <a:lnTo>
                    <a:pt x="1" y="56"/>
                  </a:lnTo>
                  <a:lnTo>
                    <a:pt x="4" y="45"/>
                  </a:lnTo>
                  <a:lnTo>
                    <a:pt x="10" y="34"/>
                  </a:lnTo>
                  <a:lnTo>
                    <a:pt x="17" y="23"/>
                  </a:lnTo>
                  <a:lnTo>
                    <a:pt x="20" y="18"/>
                  </a:lnTo>
                  <a:lnTo>
                    <a:pt x="26" y="13"/>
                  </a:lnTo>
                  <a:lnTo>
                    <a:pt x="32" y="10"/>
                  </a:lnTo>
                  <a:lnTo>
                    <a:pt x="38" y="6"/>
                  </a:lnTo>
                  <a:lnTo>
                    <a:pt x="45" y="4"/>
                  </a:lnTo>
                  <a:lnTo>
                    <a:pt x="52" y="1"/>
                  </a:lnTo>
                  <a:lnTo>
                    <a:pt x="61" y="0"/>
                  </a:lnTo>
                  <a:lnTo>
                    <a:pt x="70" y="0"/>
                  </a:lnTo>
                  <a:lnTo>
                    <a:pt x="70" y="0"/>
                  </a:lnTo>
                  <a:lnTo>
                    <a:pt x="82" y="0"/>
                  </a:lnTo>
                  <a:lnTo>
                    <a:pt x="92" y="1"/>
                  </a:lnTo>
                  <a:lnTo>
                    <a:pt x="100" y="4"/>
                  </a:lnTo>
                  <a:lnTo>
                    <a:pt x="106" y="6"/>
                  </a:lnTo>
                  <a:lnTo>
                    <a:pt x="10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9">
              <a:extLst>
                <a:ext uri="{FF2B5EF4-FFF2-40B4-BE49-F238E27FC236}">
                  <a16:creationId xmlns:a16="http://schemas.microsoft.com/office/drawing/2014/main" id="{CAD5568B-9849-4264-B387-1CFFCFDD072E}"/>
                </a:ext>
              </a:extLst>
            </p:cNvPr>
            <p:cNvSpPr>
              <a:spLocks/>
            </p:cNvSpPr>
            <p:nvPr userDrawn="1"/>
          </p:nvSpPr>
          <p:spPr bwMode="auto">
            <a:xfrm>
              <a:off x="5854" y="4145"/>
              <a:ext cx="22" cy="29"/>
            </a:xfrm>
            <a:custGeom>
              <a:avLst/>
              <a:gdLst>
                <a:gd name="T0" fmla="*/ 16 w 67"/>
                <a:gd name="T1" fmla="*/ 16 h 88"/>
                <a:gd name="T2" fmla="*/ 16 w 67"/>
                <a:gd name="T3" fmla="*/ 16 h 88"/>
                <a:gd name="T4" fmla="*/ 18 w 67"/>
                <a:gd name="T5" fmla="*/ 3 h 88"/>
                <a:gd name="T6" fmla="*/ 33 w 67"/>
                <a:gd name="T7" fmla="*/ 3 h 88"/>
                <a:gd name="T8" fmla="*/ 30 w 67"/>
                <a:gd name="T9" fmla="*/ 16 h 88"/>
                <a:gd name="T10" fmla="*/ 30 w 67"/>
                <a:gd name="T11" fmla="*/ 16 h 88"/>
                <a:gd name="T12" fmla="*/ 30 w 67"/>
                <a:gd name="T13" fmla="*/ 16 h 88"/>
                <a:gd name="T14" fmla="*/ 35 w 67"/>
                <a:gd name="T15" fmla="*/ 10 h 88"/>
                <a:gd name="T16" fmla="*/ 41 w 67"/>
                <a:gd name="T17" fmla="*/ 5 h 88"/>
                <a:gd name="T18" fmla="*/ 49 w 67"/>
                <a:gd name="T19" fmla="*/ 2 h 88"/>
                <a:gd name="T20" fmla="*/ 60 w 67"/>
                <a:gd name="T21" fmla="*/ 0 h 88"/>
                <a:gd name="T22" fmla="*/ 60 w 67"/>
                <a:gd name="T23" fmla="*/ 0 h 88"/>
                <a:gd name="T24" fmla="*/ 62 w 67"/>
                <a:gd name="T25" fmla="*/ 0 h 88"/>
                <a:gd name="T26" fmla="*/ 67 w 67"/>
                <a:gd name="T27" fmla="*/ 2 h 88"/>
                <a:gd name="T28" fmla="*/ 64 w 67"/>
                <a:gd name="T29" fmla="*/ 16 h 88"/>
                <a:gd name="T30" fmla="*/ 64 w 67"/>
                <a:gd name="T31" fmla="*/ 16 h 88"/>
                <a:gd name="T32" fmla="*/ 56 w 67"/>
                <a:gd name="T33" fmla="*/ 15 h 88"/>
                <a:gd name="T34" fmla="*/ 56 w 67"/>
                <a:gd name="T35" fmla="*/ 15 h 88"/>
                <a:gd name="T36" fmla="*/ 49 w 67"/>
                <a:gd name="T37" fmla="*/ 15 h 88"/>
                <a:gd name="T38" fmla="*/ 43 w 67"/>
                <a:gd name="T39" fmla="*/ 17 h 88"/>
                <a:gd name="T40" fmla="*/ 39 w 67"/>
                <a:gd name="T41" fmla="*/ 22 h 88"/>
                <a:gd name="T42" fmla="*/ 34 w 67"/>
                <a:gd name="T43" fmla="*/ 27 h 88"/>
                <a:gd name="T44" fmla="*/ 31 w 67"/>
                <a:gd name="T45" fmla="*/ 31 h 88"/>
                <a:gd name="T46" fmla="*/ 28 w 67"/>
                <a:gd name="T47" fmla="*/ 36 h 88"/>
                <a:gd name="T48" fmla="*/ 25 w 67"/>
                <a:gd name="T49" fmla="*/ 46 h 88"/>
                <a:gd name="T50" fmla="*/ 16 w 67"/>
                <a:gd name="T51" fmla="*/ 88 h 88"/>
                <a:gd name="T52" fmla="*/ 0 w 67"/>
                <a:gd name="T53" fmla="*/ 88 h 88"/>
                <a:gd name="T54" fmla="*/ 16 w 67"/>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88">
                  <a:moveTo>
                    <a:pt x="16" y="16"/>
                  </a:moveTo>
                  <a:lnTo>
                    <a:pt x="16" y="16"/>
                  </a:lnTo>
                  <a:lnTo>
                    <a:pt x="18" y="3"/>
                  </a:lnTo>
                  <a:lnTo>
                    <a:pt x="33" y="3"/>
                  </a:lnTo>
                  <a:lnTo>
                    <a:pt x="30" y="16"/>
                  </a:lnTo>
                  <a:lnTo>
                    <a:pt x="30" y="16"/>
                  </a:lnTo>
                  <a:lnTo>
                    <a:pt x="30" y="16"/>
                  </a:lnTo>
                  <a:lnTo>
                    <a:pt x="35" y="10"/>
                  </a:lnTo>
                  <a:lnTo>
                    <a:pt x="41" y="5"/>
                  </a:lnTo>
                  <a:lnTo>
                    <a:pt x="49" y="2"/>
                  </a:lnTo>
                  <a:lnTo>
                    <a:pt x="60" y="0"/>
                  </a:lnTo>
                  <a:lnTo>
                    <a:pt x="60" y="0"/>
                  </a:lnTo>
                  <a:lnTo>
                    <a:pt x="62" y="0"/>
                  </a:lnTo>
                  <a:lnTo>
                    <a:pt x="67" y="2"/>
                  </a:lnTo>
                  <a:lnTo>
                    <a:pt x="64" y="16"/>
                  </a:lnTo>
                  <a:lnTo>
                    <a:pt x="64" y="16"/>
                  </a:lnTo>
                  <a:lnTo>
                    <a:pt x="56" y="15"/>
                  </a:lnTo>
                  <a:lnTo>
                    <a:pt x="56" y="15"/>
                  </a:lnTo>
                  <a:lnTo>
                    <a:pt x="49" y="15"/>
                  </a:lnTo>
                  <a:lnTo>
                    <a:pt x="43" y="17"/>
                  </a:lnTo>
                  <a:lnTo>
                    <a:pt x="39" y="22"/>
                  </a:lnTo>
                  <a:lnTo>
                    <a:pt x="34" y="27"/>
                  </a:lnTo>
                  <a:lnTo>
                    <a:pt x="31" y="31"/>
                  </a:lnTo>
                  <a:lnTo>
                    <a:pt x="28" y="36"/>
                  </a:lnTo>
                  <a:lnTo>
                    <a:pt x="25" y="46"/>
                  </a:lnTo>
                  <a:lnTo>
                    <a:pt x="16" y="88"/>
                  </a:lnTo>
                  <a:lnTo>
                    <a:pt x="0" y="88"/>
                  </a:lnTo>
                  <a:lnTo>
                    <a:pt x="1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8" name="Freeform 10">
              <a:extLst>
                <a:ext uri="{FF2B5EF4-FFF2-40B4-BE49-F238E27FC236}">
                  <a16:creationId xmlns:a16="http://schemas.microsoft.com/office/drawing/2014/main" id="{C96ECA01-25B2-4787-ACB5-7AF00AFD2D78}"/>
                </a:ext>
              </a:extLst>
            </p:cNvPr>
            <p:cNvSpPr>
              <a:spLocks noEditPoints="1"/>
            </p:cNvSpPr>
            <p:nvPr userDrawn="1"/>
          </p:nvSpPr>
          <p:spPr bwMode="auto">
            <a:xfrm>
              <a:off x="5877" y="4145"/>
              <a:ext cx="26" cy="30"/>
            </a:xfrm>
            <a:custGeom>
              <a:avLst/>
              <a:gdLst>
                <a:gd name="T0" fmla="*/ 65 w 79"/>
                <a:gd name="T1" fmla="*/ 87 h 90"/>
                <a:gd name="T2" fmla="*/ 40 w 79"/>
                <a:gd name="T3" fmla="*/ 90 h 90"/>
                <a:gd name="T4" fmla="*/ 31 w 79"/>
                <a:gd name="T5" fmla="*/ 90 h 90"/>
                <a:gd name="T6" fmla="*/ 18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7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3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2" y="89"/>
                  </a:lnTo>
                  <a:lnTo>
                    <a:pt x="40" y="90"/>
                  </a:lnTo>
                  <a:lnTo>
                    <a:pt x="40" y="90"/>
                  </a:lnTo>
                  <a:lnTo>
                    <a:pt x="31" y="90"/>
                  </a:lnTo>
                  <a:lnTo>
                    <a:pt x="24" y="89"/>
                  </a:lnTo>
                  <a:lnTo>
                    <a:pt x="18" y="87"/>
                  </a:lnTo>
                  <a:lnTo>
                    <a:pt x="12" y="82"/>
                  </a:lnTo>
                  <a:lnTo>
                    <a:pt x="6" y="77"/>
                  </a:lnTo>
                  <a:lnTo>
                    <a:pt x="3" y="71"/>
                  </a:lnTo>
                  <a:lnTo>
                    <a:pt x="0" y="61"/>
                  </a:lnTo>
                  <a:lnTo>
                    <a:pt x="0" y="52"/>
                  </a:lnTo>
                  <a:lnTo>
                    <a:pt x="0" y="52"/>
                  </a:lnTo>
                  <a:lnTo>
                    <a:pt x="0" y="42"/>
                  </a:lnTo>
                  <a:lnTo>
                    <a:pt x="3" y="34"/>
                  </a:lnTo>
                  <a:lnTo>
                    <a:pt x="6" y="25"/>
                  </a:lnTo>
                  <a:lnTo>
                    <a:pt x="12" y="17"/>
                  </a:lnTo>
                  <a:lnTo>
                    <a:pt x="18" y="10"/>
                  </a:lnTo>
                  <a:lnTo>
                    <a:pt x="27" y="5"/>
                  </a:lnTo>
                  <a:lnTo>
                    <a:pt x="36" y="2"/>
                  </a:lnTo>
                  <a:lnTo>
                    <a:pt x="47" y="0"/>
                  </a:lnTo>
                  <a:lnTo>
                    <a:pt x="47" y="0"/>
                  </a:lnTo>
                  <a:lnTo>
                    <a:pt x="54" y="2"/>
                  </a:lnTo>
                  <a:lnTo>
                    <a:pt x="60" y="3"/>
                  </a:lnTo>
                  <a:lnTo>
                    <a:pt x="66" y="5"/>
                  </a:lnTo>
                  <a:lnTo>
                    <a:pt x="71" y="9"/>
                  </a:lnTo>
                  <a:lnTo>
                    <a:pt x="74" y="14"/>
                  </a:lnTo>
                  <a:lnTo>
                    <a:pt x="77"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1" y="70"/>
                  </a:lnTo>
                  <a:lnTo>
                    <a:pt x="24" y="72"/>
                  </a:lnTo>
                  <a:lnTo>
                    <a:pt x="28" y="75"/>
                  </a:lnTo>
                  <a:lnTo>
                    <a:pt x="33"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40"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9" name="Freeform 11">
              <a:extLst>
                <a:ext uri="{FF2B5EF4-FFF2-40B4-BE49-F238E27FC236}">
                  <a16:creationId xmlns:a16="http://schemas.microsoft.com/office/drawing/2014/main" id="{E29C40AF-7AC4-44A5-9FAB-11BE6EEF9093}"/>
                </a:ext>
              </a:extLst>
            </p:cNvPr>
            <p:cNvSpPr>
              <a:spLocks noEditPoints="1"/>
            </p:cNvSpPr>
            <p:nvPr userDrawn="1"/>
          </p:nvSpPr>
          <p:spPr bwMode="auto">
            <a:xfrm>
              <a:off x="5907"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5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8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3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5" y="75"/>
                  </a:lnTo>
                  <a:lnTo>
                    <a:pt x="55" y="75"/>
                  </a:lnTo>
                  <a:lnTo>
                    <a:pt x="55" y="75"/>
                  </a:lnTo>
                  <a:lnTo>
                    <a:pt x="50" y="81"/>
                  </a:lnTo>
                  <a:lnTo>
                    <a:pt x="43" y="87"/>
                  </a:lnTo>
                  <a:lnTo>
                    <a:pt x="35" y="89"/>
                  </a:lnTo>
                  <a:lnTo>
                    <a:pt x="27" y="90"/>
                  </a:lnTo>
                  <a:lnTo>
                    <a:pt x="27" y="90"/>
                  </a:lnTo>
                  <a:lnTo>
                    <a:pt x="21" y="90"/>
                  </a:lnTo>
                  <a:lnTo>
                    <a:pt x="16" y="89"/>
                  </a:lnTo>
                  <a:lnTo>
                    <a:pt x="12" y="87"/>
                  </a:lnTo>
                  <a:lnTo>
                    <a:pt x="8" y="84"/>
                  </a:lnTo>
                  <a:lnTo>
                    <a:pt x="4" y="82"/>
                  </a:lnTo>
                  <a:lnTo>
                    <a:pt x="2" y="77"/>
                  </a:lnTo>
                  <a:lnTo>
                    <a:pt x="0" y="72"/>
                  </a:lnTo>
                  <a:lnTo>
                    <a:pt x="0" y="66"/>
                  </a:lnTo>
                  <a:lnTo>
                    <a:pt x="0" y="66"/>
                  </a:lnTo>
                  <a:lnTo>
                    <a:pt x="1" y="58"/>
                  </a:lnTo>
                  <a:lnTo>
                    <a:pt x="3" y="52"/>
                  </a:lnTo>
                  <a:lnTo>
                    <a:pt x="8" y="46"/>
                  </a:lnTo>
                  <a:lnTo>
                    <a:pt x="14" y="42"/>
                  </a:lnTo>
                  <a:lnTo>
                    <a:pt x="21" y="39"/>
                  </a:lnTo>
                  <a:lnTo>
                    <a:pt x="31"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5" y="16"/>
                  </a:lnTo>
                  <a:lnTo>
                    <a:pt x="51" y="15"/>
                  </a:lnTo>
                  <a:lnTo>
                    <a:pt x="43" y="14"/>
                  </a:lnTo>
                  <a:lnTo>
                    <a:pt x="43" y="14"/>
                  </a:lnTo>
                  <a:lnTo>
                    <a:pt x="35" y="14"/>
                  </a:lnTo>
                  <a:lnTo>
                    <a:pt x="28" y="15"/>
                  </a:lnTo>
                  <a:lnTo>
                    <a:pt x="22" y="17"/>
                  </a:lnTo>
                  <a:lnTo>
                    <a:pt x="16" y="21"/>
                  </a:lnTo>
                  <a:lnTo>
                    <a:pt x="20" y="5"/>
                  </a:lnTo>
                  <a:close/>
                  <a:moveTo>
                    <a:pt x="58" y="47"/>
                  </a:moveTo>
                  <a:lnTo>
                    <a:pt x="46" y="47"/>
                  </a:lnTo>
                  <a:lnTo>
                    <a:pt x="46" y="47"/>
                  </a:lnTo>
                  <a:lnTo>
                    <a:pt x="37" y="48"/>
                  </a:lnTo>
                  <a:lnTo>
                    <a:pt x="32" y="49"/>
                  </a:lnTo>
                  <a:lnTo>
                    <a:pt x="27" y="51"/>
                  </a:lnTo>
                  <a:lnTo>
                    <a:pt x="22" y="53"/>
                  </a:lnTo>
                  <a:lnTo>
                    <a:pt x="19" y="57"/>
                  </a:lnTo>
                  <a:lnTo>
                    <a:pt x="18" y="60"/>
                  </a:lnTo>
                  <a:lnTo>
                    <a:pt x="16" y="66"/>
                  </a:lnTo>
                  <a:lnTo>
                    <a:pt x="16" y="66"/>
                  </a:lnTo>
                  <a:lnTo>
                    <a:pt x="18" y="71"/>
                  </a:lnTo>
                  <a:lnTo>
                    <a:pt x="20" y="75"/>
                  </a:lnTo>
                  <a:lnTo>
                    <a:pt x="25" y="77"/>
                  </a:lnTo>
                  <a:lnTo>
                    <a:pt x="31" y="77"/>
                  </a:lnTo>
                  <a:lnTo>
                    <a:pt x="31" y="77"/>
                  </a:lnTo>
                  <a:lnTo>
                    <a:pt x="35" y="77"/>
                  </a:lnTo>
                  <a:lnTo>
                    <a:pt x="41" y="75"/>
                  </a:lnTo>
                  <a:lnTo>
                    <a:pt x="46" y="72"/>
                  </a:lnTo>
                  <a:lnTo>
                    <a:pt x="50" y="67"/>
                  </a:lnTo>
                  <a:lnTo>
                    <a:pt x="53"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Freeform 12">
              <a:extLst>
                <a:ext uri="{FF2B5EF4-FFF2-40B4-BE49-F238E27FC236}">
                  <a16:creationId xmlns:a16="http://schemas.microsoft.com/office/drawing/2014/main" id="{4DED57DE-941C-4200-A193-902EFC775FA4}"/>
                </a:ext>
              </a:extLst>
            </p:cNvPr>
            <p:cNvSpPr>
              <a:spLocks/>
            </p:cNvSpPr>
            <p:nvPr userDrawn="1"/>
          </p:nvSpPr>
          <p:spPr bwMode="auto">
            <a:xfrm>
              <a:off x="5940" y="4137"/>
              <a:ext cx="20" cy="38"/>
            </a:xfrm>
            <a:custGeom>
              <a:avLst/>
              <a:gdLst>
                <a:gd name="T0" fmla="*/ 2 w 60"/>
                <a:gd name="T1" fmla="*/ 27 h 114"/>
                <a:gd name="T2" fmla="*/ 21 w 60"/>
                <a:gd name="T3" fmla="*/ 27 h 114"/>
                <a:gd name="T4" fmla="*/ 25 w 60"/>
                <a:gd name="T5" fmla="*/ 6 h 114"/>
                <a:gd name="T6" fmla="*/ 43 w 60"/>
                <a:gd name="T7" fmla="*/ 0 h 114"/>
                <a:gd name="T8" fmla="*/ 37 w 60"/>
                <a:gd name="T9" fmla="*/ 27 h 114"/>
                <a:gd name="T10" fmla="*/ 60 w 60"/>
                <a:gd name="T11" fmla="*/ 27 h 114"/>
                <a:gd name="T12" fmla="*/ 58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5 w 60"/>
                <a:gd name="T25" fmla="*/ 96 h 114"/>
                <a:gd name="T26" fmla="*/ 26 w 60"/>
                <a:gd name="T27" fmla="*/ 100 h 114"/>
                <a:gd name="T28" fmla="*/ 29 w 60"/>
                <a:gd name="T29" fmla="*/ 101 h 114"/>
                <a:gd name="T30" fmla="*/ 35 w 60"/>
                <a:gd name="T31" fmla="*/ 101 h 114"/>
                <a:gd name="T32" fmla="*/ 35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3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9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3" y="0"/>
                  </a:lnTo>
                  <a:lnTo>
                    <a:pt x="37" y="27"/>
                  </a:lnTo>
                  <a:lnTo>
                    <a:pt x="60" y="27"/>
                  </a:lnTo>
                  <a:lnTo>
                    <a:pt x="58" y="39"/>
                  </a:lnTo>
                  <a:lnTo>
                    <a:pt x="34" y="39"/>
                  </a:lnTo>
                  <a:lnTo>
                    <a:pt x="26" y="76"/>
                  </a:lnTo>
                  <a:lnTo>
                    <a:pt x="26" y="76"/>
                  </a:lnTo>
                  <a:lnTo>
                    <a:pt x="23" y="93"/>
                  </a:lnTo>
                  <a:lnTo>
                    <a:pt x="23" y="93"/>
                  </a:lnTo>
                  <a:lnTo>
                    <a:pt x="25" y="96"/>
                  </a:lnTo>
                  <a:lnTo>
                    <a:pt x="26" y="100"/>
                  </a:lnTo>
                  <a:lnTo>
                    <a:pt x="29" y="101"/>
                  </a:lnTo>
                  <a:lnTo>
                    <a:pt x="35" y="101"/>
                  </a:lnTo>
                  <a:lnTo>
                    <a:pt x="35" y="101"/>
                  </a:lnTo>
                  <a:lnTo>
                    <a:pt x="40" y="101"/>
                  </a:lnTo>
                  <a:lnTo>
                    <a:pt x="46" y="100"/>
                  </a:lnTo>
                  <a:lnTo>
                    <a:pt x="44" y="113"/>
                  </a:lnTo>
                  <a:lnTo>
                    <a:pt x="44" y="113"/>
                  </a:lnTo>
                  <a:lnTo>
                    <a:pt x="37" y="114"/>
                  </a:lnTo>
                  <a:lnTo>
                    <a:pt x="28" y="114"/>
                  </a:lnTo>
                  <a:lnTo>
                    <a:pt x="28" y="114"/>
                  </a:lnTo>
                  <a:lnTo>
                    <a:pt x="23" y="114"/>
                  </a:lnTo>
                  <a:lnTo>
                    <a:pt x="19" y="113"/>
                  </a:lnTo>
                  <a:lnTo>
                    <a:pt x="15" y="111"/>
                  </a:lnTo>
                  <a:lnTo>
                    <a:pt x="13" y="108"/>
                  </a:lnTo>
                  <a:lnTo>
                    <a:pt x="10" y="106"/>
                  </a:lnTo>
                  <a:lnTo>
                    <a:pt x="9" y="102"/>
                  </a:lnTo>
                  <a:lnTo>
                    <a:pt x="8" y="95"/>
                  </a:lnTo>
                  <a:lnTo>
                    <a:pt x="8" y="95"/>
                  </a:lnTo>
                  <a:lnTo>
                    <a:pt x="9" y="85"/>
                  </a:lnTo>
                  <a:lnTo>
                    <a:pt x="10"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1" name="Freeform 13">
              <a:extLst>
                <a:ext uri="{FF2B5EF4-FFF2-40B4-BE49-F238E27FC236}">
                  <a16:creationId xmlns:a16="http://schemas.microsoft.com/office/drawing/2014/main" id="{A1E9ED8C-7949-4BD3-B201-18D4F625AF90}"/>
                </a:ext>
              </a:extLst>
            </p:cNvPr>
            <p:cNvSpPr>
              <a:spLocks/>
            </p:cNvSpPr>
            <p:nvPr userDrawn="1"/>
          </p:nvSpPr>
          <p:spPr bwMode="auto">
            <a:xfrm>
              <a:off x="5976" y="4145"/>
              <a:ext cx="23" cy="30"/>
            </a:xfrm>
            <a:custGeom>
              <a:avLst/>
              <a:gdLst>
                <a:gd name="T0" fmla="*/ 65 w 69"/>
                <a:gd name="T1" fmla="*/ 17 h 90"/>
                <a:gd name="T2" fmla="*/ 65 w 69"/>
                <a:gd name="T3" fmla="*/ 17 h 90"/>
                <a:gd name="T4" fmla="*/ 57 w 69"/>
                <a:gd name="T5" fmla="*/ 15 h 90"/>
                <a:gd name="T6" fmla="*/ 49 w 69"/>
                <a:gd name="T7" fmla="*/ 14 h 90"/>
                <a:gd name="T8" fmla="*/ 49 w 69"/>
                <a:gd name="T9" fmla="*/ 14 h 90"/>
                <a:gd name="T10" fmla="*/ 42 w 69"/>
                <a:gd name="T11" fmla="*/ 14 h 90"/>
                <a:gd name="T12" fmla="*/ 36 w 69"/>
                <a:gd name="T13" fmla="*/ 16 h 90"/>
                <a:gd name="T14" fmla="*/ 30 w 69"/>
                <a:gd name="T15" fmla="*/ 20 h 90"/>
                <a:gd name="T16" fmla="*/ 25 w 69"/>
                <a:gd name="T17" fmla="*/ 24 h 90"/>
                <a:gd name="T18" fmla="*/ 22 w 69"/>
                <a:gd name="T19" fmla="*/ 30 h 90"/>
                <a:gd name="T20" fmla="*/ 19 w 69"/>
                <a:gd name="T21" fmla="*/ 37 h 90"/>
                <a:gd name="T22" fmla="*/ 17 w 69"/>
                <a:gd name="T23" fmla="*/ 45 h 90"/>
                <a:gd name="T24" fmla="*/ 17 w 69"/>
                <a:gd name="T25" fmla="*/ 52 h 90"/>
                <a:gd name="T26" fmla="*/ 17 w 69"/>
                <a:gd name="T27" fmla="*/ 52 h 90"/>
                <a:gd name="T28" fmla="*/ 17 w 69"/>
                <a:gd name="T29" fmla="*/ 58 h 90"/>
                <a:gd name="T30" fmla="*/ 18 w 69"/>
                <a:gd name="T31" fmla="*/ 63 h 90"/>
                <a:gd name="T32" fmla="*/ 21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4 w 69"/>
                <a:gd name="T51" fmla="*/ 88 h 90"/>
                <a:gd name="T52" fmla="*/ 54 w 69"/>
                <a:gd name="T53" fmla="*/ 88 h 90"/>
                <a:gd name="T54" fmla="*/ 47 w 69"/>
                <a:gd name="T55" fmla="*/ 90 h 90"/>
                <a:gd name="T56" fmla="*/ 38 w 69"/>
                <a:gd name="T57" fmla="*/ 90 h 90"/>
                <a:gd name="T58" fmla="*/ 38 w 69"/>
                <a:gd name="T59" fmla="*/ 90 h 90"/>
                <a:gd name="T60" fmla="*/ 30 w 69"/>
                <a:gd name="T61" fmla="*/ 90 h 90"/>
                <a:gd name="T62" fmla="*/ 23 w 69"/>
                <a:gd name="T63" fmla="*/ 88 h 90"/>
                <a:gd name="T64" fmla="*/ 16 w 69"/>
                <a:gd name="T65" fmla="*/ 85 h 90"/>
                <a:gd name="T66" fmla="*/ 11 w 69"/>
                <a:gd name="T67" fmla="*/ 82 h 90"/>
                <a:gd name="T68" fmla="*/ 6 w 69"/>
                <a:gd name="T69" fmla="*/ 76 h 90"/>
                <a:gd name="T70" fmla="*/ 3 w 69"/>
                <a:gd name="T71" fmla="*/ 70 h 90"/>
                <a:gd name="T72" fmla="*/ 0 w 69"/>
                <a:gd name="T73" fmla="*/ 63 h 90"/>
                <a:gd name="T74" fmla="*/ 0 w 69"/>
                <a:gd name="T75" fmla="*/ 54 h 90"/>
                <a:gd name="T76" fmla="*/ 0 w 69"/>
                <a:gd name="T77" fmla="*/ 54 h 90"/>
                <a:gd name="T78" fmla="*/ 0 w 69"/>
                <a:gd name="T79" fmla="*/ 43 h 90"/>
                <a:gd name="T80" fmla="*/ 3 w 69"/>
                <a:gd name="T81" fmla="*/ 34 h 90"/>
                <a:gd name="T82" fmla="*/ 7 w 69"/>
                <a:gd name="T83" fmla="*/ 24 h 90"/>
                <a:gd name="T84" fmla="*/ 12 w 69"/>
                <a:gd name="T85" fmla="*/ 17 h 90"/>
                <a:gd name="T86" fmla="*/ 19 w 69"/>
                <a:gd name="T87" fmla="*/ 10 h 90"/>
                <a:gd name="T88" fmla="*/ 26 w 69"/>
                <a:gd name="T89" fmla="*/ 5 h 90"/>
                <a:gd name="T90" fmla="*/ 36 w 69"/>
                <a:gd name="T91" fmla="*/ 2 h 90"/>
                <a:gd name="T92" fmla="*/ 47 w 69"/>
                <a:gd name="T93" fmla="*/ 0 h 90"/>
                <a:gd name="T94" fmla="*/ 47 w 69"/>
                <a:gd name="T95" fmla="*/ 0 h 90"/>
                <a:gd name="T96" fmla="*/ 59 w 69"/>
                <a:gd name="T97" fmla="*/ 2 h 90"/>
                <a:gd name="T98" fmla="*/ 69 w 69"/>
                <a:gd name="T99" fmla="*/ 4 h 90"/>
                <a:gd name="T100" fmla="*/ 65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5" y="17"/>
                  </a:moveTo>
                  <a:lnTo>
                    <a:pt x="65" y="17"/>
                  </a:lnTo>
                  <a:lnTo>
                    <a:pt x="57" y="15"/>
                  </a:lnTo>
                  <a:lnTo>
                    <a:pt x="49" y="14"/>
                  </a:lnTo>
                  <a:lnTo>
                    <a:pt x="49" y="14"/>
                  </a:lnTo>
                  <a:lnTo>
                    <a:pt x="42" y="14"/>
                  </a:lnTo>
                  <a:lnTo>
                    <a:pt x="36" y="16"/>
                  </a:lnTo>
                  <a:lnTo>
                    <a:pt x="30" y="20"/>
                  </a:lnTo>
                  <a:lnTo>
                    <a:pt x="25" y="24"/>
                  </a:lnTo>
                  <a:lnTo>
                    <a:pt x="22" y="30"/>
                  </a:lnTo>
                  <a:lnTo>
                    <a:pt x="19" y="37"/>
                  </a:lnTo>
                  <a:lnTo>
                    <a:pt x="17" y="45"/>
                  </a:lnTo>
                  <a:lnTo>
                    <a:pt x="17" y="52"/>
                  </a:lnTo>
                  <a:lnTo>
                    <a:pt x="17" y="52"/>
                  </a:lnTo>
                  <a:lnTo>
                    <a:pt x="17" y="58"/>
                  </a:lnTo>
                  <a:lnTo>
                    <a:pt x="18" y="63"/>
                  </a:lnTo>
                  <a:lnTo>
                    <a:pt x="21" y="67"/>
                  </a:lnTo>
                  <a:lnTo>
                    <a:pt x="23" y="71"/>
                  </a:lnTo>
                  <a:lnTo>
                    <a:pt x="26" y="73"/>
                  </a:lnTo>
                  <a:lnTo>
                    <a:pt x="30" y="76"/>
                  </a:lnTo>
                  <a:lnTo>
                    <a:pt x="35" y="77"/>
                  </a:lnTo>
                  <a:lnTo>
                    <a:pt x="40" y="77"/>
                  </a:lnTo>
                  <a:lnTo>
                    <a:pt x="40" y="77"/>
                  </a:lnTo>
                  <a:lnTo>
                    <a:pt x="49" y="77"/>
                  </a:lnTo>
                  <a:lnTo>
                    <a:pt x="57" y="73"/>
                  </a:lnTo>
                  <a:lnTo>
                    <a:pt x="54" y="88"/>
                  </a:lnTo>
                  <a:lnTo>
                    <a:pt x="54" y="88"/>
                  </a:lnTo>
                  <a:lnTo>
                    <a:pt x="47" y="90"/>
                  </a:lnTo>
                  <a:lnTo>
                    <a:pt x="38" y="90"/>
                  </a:lnTo>
                  <a:lnTo>
                    <a:pt x="38" y="90"/>
                  </a:lnTo>
                  <a:lnTo>
                    <a:pt x="30" y="90"/>
                  </a:lnTo>
                  <a:lnTo>
                    <a:pt x="23" y="88"/>
                  </a:lnTo>
                  <a:lnTo>
                    <a:pt x="16" y="85"/>
                  </a:lnTo>
                  <a:lnTo>
                    <a:pt x="11" y="82"/>
                  </a:lnTo>
                  <a:lnTo>
                    <a:pt x="6" y="76"/>
                  </a:lnTo>
                  <a:lnTo>
                    <a:pt x="3" y="70"/>
                  </a:lnTo>
                  <a:lnTo>
                    <a:pt x="0" y="63"/>
                  </a:lnTo>
                  <a:lnTo>
                    <a:pt x="0" y="54"/>
                  </a:lnTo>
                  <a:lnTo>
                    <a:pt x="0" y="54"/>
                  </a:lnTo>
                  <a:lnTo>
                    <a:pt x="0" y="43"/>
                  </a:lnTo>
                  <a:lnTo>
                    <a:pt x="3" y="34"/>
                  </a:lnTo>
                  <a:lnTo>
                    <a:pt x="7" y="24"/>
                  </a:lnTo>
                  <a:lnTo>
                    <a:pt x="12" y="17"/>
                  </a:lnTo>
                  <a:lnTo>
                    <a:pt x="19" y="10"/>
                  </a:lnTo>
                  <a:lnTo>
                    <a:pt x="26" y="5"/>
                  </a:lnTo>
                  <a:lnTo>
                    <a:pt x="36" y="2"/>
                  </a:lnTo>
                  <a:lnTo>
                    <a:pt x="47" y="0"/>
                  </a:lnTo>
                  <a:lnTo>
                    <a:pt x="47" y="0"/>
                  </a:lnTo>
                  <a:lnTo>
                    <a:pt x="59" y="2"/>
                  </a:lnTo>
                  <a:lnTo>
                    <a:pt x="69" y="4"/>
                  </a:lnTo>
                  <a:lnTo>
                    <a:pt x="6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2" name="Freeform 14">
              <a:extLst>
                <a:ext uri="{FF2B5EF4-FFF2-40B4-BE49-F238E27FC236}">
                  <a16:creationId xmlns:a16="http://schemas.microsoft.com/office/drawing/2014/main" id="{9E41F402-A529-47E3-8255-E08C8674A09E}"/>
                </a:ext>
              </a:extLst>
            </p:cNvPr>
            <p:cNvSpPr>
              <a:spLocks noEditPoints="1"/>
            </p:cNvSpPr>
            <p:nvPr userDrawn="1"/>
          </p:nvSpPr>
          <p:spPr bwMode="auto">
            <a:xfrm>
              <a:off x="6000"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7 w 77"/>
                <a:gd name="T11" fmla="*/ 21 h 90"/>
                <a:gd name="T12" fmla="*/ 77 w 77"/>
                <a:gd name="T13" fmla="*/ 28 h 90"/>
                <a:gd name="T14" fmla="*/ 76 w 77"/>
                <a:gd name="T15" fmla="*/ 41 h 90"/>
                <a:gd name="T16" fmla="*/ 67 w 77"/>
                <a:gd name="T17" fmla="*/ 88 h 90"/>
                <a:gd name="T18" fmla="*/ 53 w 77"/>
                <a:gd name="T19" fmla="*/ 88 h 90"/>
                <a:gd name="T20" fmla="*/ 56 w 77"/>
                <a:gd name="T21" fmla="*/ 75 h 90"/>
                <a:gd name="T22" fmla="*/ 50 w 77"/>
                <a:gd name="T23" fmla="*/ 81 h 90"/>
                <a:gd name="T24" fmla="*/ 35 w 77"/>
                <a:gd name="T25" fmla="*/ 89 h 90"/>
                <a:gd name="T26" fmla="*/ 27 w 77"/>
                <a:gd name="T27" fmla="*/ 90 h 90"/>
                <a:gd name="T28" fmla="*/ 17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2 w 77"/>
                <a:gd name="T41" fmla="*/ 39 h 90"/>
                <a:gd name="T42" fmla="*/ 40 w 77"/>
                <a:gd name="T43" fmla="*/ 35 h 90"/>
                <a:gd name="T44" fmla="*/ 51 w 77"/>
                <a:gd name="T45" fmla="*/ 35 h 90"/>
                <a:gd name="T46" fmla="*/ 62 w 77"/>
                <a:gd name="T47" fmla="*/ 36 h 90"/>
                <a:gd name="T48" fmla="*/ 63 w 77"/>
                <a:gd name="T49" fmla="*/ 30 h 90"/>
                <a:gd name="T50" fmla="*/ 62 w 77"/>
                <a:gd name="T51" fmla="*/ 22 h 90"/>
                <a:gd name="T52" fmla="*/ 57 w 77"/>
                <a:gd name="T53" fmla="*/ 17 h 90"/>
                <a:gd name="T54" fmla="*/ 51 w 77"/>
                <a:gd name="T55" fmla="*/ 15 h 90"/>
                <a:gd name="T56" fmla="*/ 44 w 77"/>
                <a:gd name="T57" fmla="*/ 14 h 90"/>
                <a:gd name="T58" fmla="*/ 29 w 77"/>
                <a:gd name="T59" fmla="*/ 15 h 90"/>
                <a:gd name="T60" fmla="*/ 17 w 77"/>
                <a:gd name="T61" fmla="*/ 21 h 90"/>
                <a:gd name="T62" fmla="*/ 59 w 77"/>
                <a:gd name="T63" fmla="*/ 47 h 90"/>
                <a:gd name="T64" fmla="*/ 46 w 77"/>
                <a:gd name="T65" fmla="*/ 47 h 90"/>
                <a:gd name="T66" fmla="*/ 32 w 77"/>
                <a:gd name="T67" fmla="*/ 49 h 90"/>
                <a:gd name="T68" fmla="*/ 23 w 77"/>
                <a:gd name="T69" fmla="*/ 53 h 90"/>
                <a:gd name="T70" fmla="*/ 17 w 77"/>
                <a:gd name="T71" fmla="*/ 60 h 90"/>
                <a:gd name="T72" fmla="*/ 16 w 77"/>
                <a:gd name="T73" fmla="*/ 66 h 90"/>
                <a:gd name="T74" fmla="*/ 21 w 77"/>
                <a:gd name="T75" fmla="*/ 75 h 90"/>
                <a:gd name="T76" fmla="*/ 31 w 77"/>
                <a:gd name="T77" fmla="*/ 77 h 90"/>
                <a:gd name="T78" fmla="*/ 37 w 77"/>
                <a:gd name="T79" fmla="*/ 77 h 90"/>
                <a:gd name="T80" fmla="*/ 46 w 77"/>
                <a:gd name="T81" fmla="*/ 72 h 90"/>
                <a:gd name="T82" fmla="*/ 53 w 77"/>
                <a:gd name="T83" fmla="*/ 63 h 90"/>
                <a:gd name="T84" fmla="*/ 58 w 77"/>
                <a:gd name="T85" fmla="*/ 53 h 90"/>
                <a:gd name="T86" fmla="*/ 59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7" y="2"/>
                  </a:lnTo>
                  <a:lnTo>
                    <a:pt x="62" y="4"/>
                  </a:lnTo>
                  <a:lnTo>
                    <a:pt x="67" y="6"/>
                  </a:lnTo>
                  <a:lnTo>
                    <a:pt x="71" y="10"/>
                  </a:lnTo>
                  <a:lnTo>
                    <a:pt x="75" y="15"/>
                  </a:lnTo>
                  <a:lnTo>
                    <a:pt x="77" y="21"/>
                  </a:lnTo>
                  <a:lnTo>
                    <a:pt x="77" y="28"/>
                  </a:lnTo>
                  <a:lnTo>
                    <a:pt x="77" y="28"/>
                  </a:lnTo>
                  <a:lnTo>
                    <a:pt x="76" y="41"/>
                  </a:lnTo>
                  <a:lnTo>
                    <a:pt x="76" y="41"/>
                  </a:lnTo>
                  <a:lnTo>
                    <a:pt x="71" y="65"/>
                  </a:lnTo>
                  <a:lnTo>
                    <a:pt x="67" y="88"/>
                  </a:lnTo>
                  <a:lnTo>
                    <a:pt x="53" y="88"/>
                  </a:lnTo>
                  <a:lnTo>
                    <a:pt x="53" y="88"/>
                  </a:lnTo>
                  <a:lnTo>
                    <a:pt x="56" y="75"/>
                  </a:lnTo>
                  <a:lnTo>
                    <a:pt x="56" y="75"/>
                  </a:lnTo>
                  <a:lnTo>
                    <a:pt x="56" y="75"/>
                  </a:lnTo>
                  <a:lnTo>
                    <a:pt x="50" y="81"/>
                  </a:lnTo>
                  <a:lnTo>
                    <a:pt x="44" y="87"/>
                  </a:lnTo>
                  <a:lnTo>
                    <a:pt x="35" y="89"/>
                  </a:lnTo>
                  <a:lnTo>
                    <a:pt x="27" y="90"/>
                  </a:lnTo>
                  <a:lnTo>
                    <a:pt x="27" y="90"/>
                  </a:lnTo>
                  <a:lnTo>
                    <a:pt x="22" y="90"/>
                  </a:lnTo>
                  <a:lnTo>
                    <a:pt x="17" y="89"/>
                  </a:lnTo>
                  <a:lnTo>
                    <a:pt x="13" y="87"/>
                  </a:lnTo>
                  <a:lnTo>
                    <a:pt x="8" y="84"/>
                  </a:lnTo>
                  <a:lnTo>
                    <a:pt x="4" y="82"/>
                  </a:lnTo>
                  <a:lnTo>
                    <a:pt x="2" y="77"/>
                  </a:lnTo>
                  <a:lnTo>
                    <a:pt x="1" y="72"/>
                  </a:lnTo>
                  <a:lnTo>
                    <a:pt x="0" y="66"/>
                  </a:lnTo>
                  <a:lnTo>
                    <a:pt x="0" y="66"/>
                  </a:lnTo>
                  <a:lnTo>
                    <a:pt x="1" y="58"/>
                  </a:lnTo>
                  <a:lnTo>
                    <a:pt x="4" y="52"/>
                  </a:lnTo>
                  <a:lnTo>
                    <a:pt x="8" y="46"/>
                  </a:lnTo>
                  <a:lnTo>
                    <a:pt x="15" y="42"/>
                  </a:lnTo>
                  <a:lnTo>
                    <a:pt x="22" y="39"/>
                  </a:lnTo>
                  <a:lnTo>
                    <a:pt x="31" y="36"/>
                  </a:lnTo>
                  <a:lnTo>
                    <a:pt x="40" y="35"/>
                  </a:lnTo>
                  <a:lnTo>
                    <a:pt x="51" y="35"/>
                  </a:lnTo>
                  <a:lnTo>
                    <a:pt x="51" y="35"/>
                  </a:lnTo>
                  <a:lnTo>
                    <a:pt x="62" y="36"/>
                  </a:lnTo>
                  <a:lnTo>
                    <a:pt x="62" y="36"/>
                  </a:lnTo>
                  <a:lnTo>
                    <a:pt x="63" y="30"/>
                  </a:lnTo>
                  <a:lnTo>
                    <a:pt x="63" y="30"/>
                  </a:lnTo>
                  <a:lnTo>
                    <a:pt x="63" y="25"/>
                  </a:lnTo>
                  <a:lnTo>
                    <a:pt x="62" y="22"/>
                  </a:lnTo>
                  <a:lnTo>
                    <a:pt x="59" y="20"/>
                  </a:lnTo>
                  <a:lnTo>
                    <a:pt x="57" y="17"/>
                  </a:lnTo>
                  <a:lnTo>
                    <a:pt x="54" y="16"/>
                  </a:lnTo>
                  <a:lnTo>
                    <a:pt x="51" y="15"/>
                  </a:lnTo>
                  <a:lnTo>
                    <a:pt x="44" y="14"/>
                  </a:lnTo>
                  <a:lnTo>
                    <a:pt x="44" y="14"/>
                  </a:lnTo>
                  <a:lnTo>
                    <a:pt x="37" y="14"/>
                  </a:lnTo>
                  <a:lnTo>
                    <a:pt x="29" y="15"/>
                  </a:lnTo>
                  <a:lnTo>
                    <a:pt x="23" y="17"/>
                  </a:lnTo>
                  <a:lnTo>
                    <a:pt x="17" y="21"/>
                  </a:lnTo>
                  <a:lnTo>
                    <a:pt x="20" y="5"/>
                  </a:lnTo>
                  <a:close/>
                  <a:moveTo>
                    <a:pt x="59" y="47"/>
                  </a:moveTo>
                  <a:lnTo>
                    <a:pt x="46" y="47"/>
                  </a:lnTo>
                  <a:lnTo>
                    <a:pt x="46" y="47"/>
                  </a:lnTo>
                  <a:lnTo>
                    <a:pt x="37" y="48"/>
                  </a:lnTo>
                  <a:lnTo>
                    <a:pt x="32" y="49"/>
                  </a:lnTo>
                  <a:lnTo>
                    <a:pt x="27" y="51"/>
                  </a:lnTo>
                  <a:lnTo>
                    <a:pt x="23" y="53"/>
                  </a:lnTo>
                  <a:lnTo>
                    <a:pt x="20" y="57"/>
                  </a:lnTo>
                  <a:lnTo>
                    <a:pt x="17" y="60"/>
                  </a:lnTo>
                  <a:lnTo>
                    <a:pt x="16" y="66"/>
                  </a:lnTo>
                  <a:lnTo>
                    <a:pt x="16" y="66"/>
                  </a:lnTo>
                  <a:lnTo>
                    <a:pt x="17" y="71"/>
                  </a:lnTo>
                  <a:lnTo>
                    <a:pt x="21" y="75"/>
                  </a:lnTo>
                  <a:lnTo>
                    <a:pt x="26" y="77"/>
                  </a:lnTo>
                  <a:lnTo>
                    <a:pt x="31" y="77"/>
                  </a:lnTo>
                  <a:lnTo>
                    <a:pt x="31" y="77"/>
                  </a:lnTo>
                  <a:lnTo>
                    <a:pt x="37" y="77"/>
                  </a:lnTo>
                  <a:lnTo>
                    <a:pt x="41" y="75"/>
                  </a:lnTo>
                  <a:lnTo>
                    <a:pt x="46" y="72"/>
                  </a:lnTo>
                  <a:lnTo>
                    <a:pt x="50" y="67"/>
                  </a:lnTo>
                  <a:lnTo>
                    <a:pt x="53" y="63"/>
                  </a:lnTo>
                  <a:lnTo>
                    <a:pt x="56" y="58"/>
                  </a:lnTo>
                  <a:lnTo>
                    <a:pt x="58" y="53"/>
                  </a:lnTo>
                  <a:lnTo>
                    <a:pt x="59" y="47"/>
                  </a:lnTo>
                  <a:lnTo>
                    <a:pt x="5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5">
              <a:extLst>
                <a:ext uri="{FF2B5EF4-FFF2-40B4-BE49-F238E27FC236}">
                  <a16:creationId xmlns:a16="http://schemas.microsoft.com/office/drawing/2014/main" id="{7222AAD0-10DE-4C52-A165-A5D7F5B715B1}"/>
                </a:ext>
              </a:extLst>
            </p:cNvPr>
            <p:cNvSpPr>
              <a:spLocks/>
            </p:cNvSpPr>
            <p:nvPr userDrawn="1"/>
          </p:nvSpPr>
          <p:spPr bwMode="auto">
            <a:xfrm>
              <a:off x="6031" y="4145"/>
              <a:ext cx="22" cy="29"/>
            </a:xfrm>
            <a:custGeom>
              <a:avLst/>
              <a:gdLst>
                <a:gd name="T0" fmla="*/ 14 w 65"/>
                <a:gd name="T1" fmla="*/ 16 h 88"/>
                <a:gd name="T2" fmla="*/ 14 w 65"/>
                <a:gd name="T3" fmla="*/ 16 h 88"/>
                <a:gd name="T4" fmla="*/ 17 w 65"/>
                <a:gd name="T5" fmla="*/ 3 h 88"/>
                <a:gd name="T6" fmla="*/ 32 w 65"/>
                <a:gd name="T7" fmla="*/ 3 h 88"/>
                <a:gd name="T8" fmla="*/ 29 w 65"/>
                <a:gd name="T9" fmla="*/ 16 h 88"/>
                <a:gd name="T10" fmla="*/ 30 w 65"/>
                <a:gd name="T11" fmla="*/ 16 h 88"/>
                <a:gd name="T12" fmla="*/ 30 w 65"/>
                <a:gd name="T13" fmla="*/ 16 h 88"/>
                <a:gd name="T14" fmla="*/ 34 w 65"/>
                <a:gd name="T15" fmla="*/ 10 h 88"/>
                <a:gd name="T16" fmla="*/ 40 w 65"/>
                <a:gd name="T17" fmla="*/ 5 h 88"/>
                <a:gd name="T18" fmla="*/ 49 w 65"/>
                <a:gd name="T19" fmla="*/ 2 h 88"/>
                <a:gd name="T20" fmla="*/ 58 w 65"/>
                <a:gd name="T21" fmla="*/ 0 h 88"/>
                <a:gd name="T22" fmla="*/ 58 w 65"/>
                <a:gd name="T23" fmla="*/ 0 h 88"/>
                <a:gd name="T24" fmla="*/ 62 w 65"/>
                <a:gd name="T25" fmla="*/ 0 h 88"/>
                <a:gd name="T26" fmla="*/ 65 w 65"/>
                <a:gd name="T27" fmla="*/ 2 h 88"/>
                <a:gd name="T28" fmla="*/ 62 w 65"/>
                <a:gd name="T29" fmla="*/ 16 h 88"/>
                <a:gd name="T30" fmla="*/ 62 w 65"/>
                <a:gd name="T31" fmla="*/ 16 h 88"/>
                <a:gd name="T32" fmla="*/ 56 w 65"/>
                <a:gd name="T33" fmla="*/ 15 h 88"/>
                <a:gd name="T34" fmla="*/ 56 w 65"/>
                <a:gd name="T35" fmla="*/ 15 h 88"/>
                <a:gd name="T36" fmla="*/ 49 w 65"/>
                <a:gd name="T37" fmla="*/ 15 h 88"/>
                <a:gd name="T38" fmla="*/ 43 w 65"/>
                <a:gd name="T39" fmla="*/ 17 h 88"/>
                <a:gd name="T40" fmla="*/ 38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7" y="3"/>
                  </a:lnTo>
                  <a:lnTo>
                    <a:pt x="32" y="3"/>
                  </a:lnTo>
                  <a:lnTo>
                    <a:pt x="29" y="16"/>
                  </a:lnTo>
                  <a:lnTo>
                    <a:pt x="30" y="16"/>
                  </a:lnTo>
                  <a:lnTo>
                    <a:pt x="30" y="16"/>
                  </a:lnTo>
                  <a:lnTo>
                    <a:pt x="34" y="10"/>
                  </a:lnTo>
                  <a:lnTo>
                    <a:pt x="40" y="5"/>
                  </a:lnTo>
                  <a:lnTo>
                    <a:pt x="49" y="2"/>
                  </a:lnTo>
                  <a:lnTo>
                    <a:pt x="58" y="0"/>
                  </a:lnTo>
                  <a:lnTo>
                    <a:pt x="58" y="0"/>
                  </a:lnTo>
                  <a:lnTo>
                    <a:pt x="62" y="0"/>
                  </a:lnTo>
                  <a:lnTo>
                    <a:pt x="65" y="2"/>
                  </a:lnTo>
                  <a:lnTo>
                    <a:pt x="62" y="16"/>
                  </a:lnTo>
                  <a:lnTo>
                    <a:pt x="62" y="16"/>
                  </a:lnTo>
                  <a:lnTo>
                    <a:pt x="56" y="15"/>
                  </a:lnTo>
                  <a:lnTo>
                    <a:pt x="56" y="15"/>
                  </a:lnTo>
                  <a:lnTo>
                    <a:pt x="49" y="15"/>
                  </a:lnTo>
                  <a:lnTo>
                    <a:pt x="43" y="17"/>
                  </a:lnTo>
                  <a:lnTo>
                    <a:pt x="38"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Freeform 16">
              <a:extLst>
                <a:ext uri="{FF2B5EF4-FFF2-40B4-BE49-F238E27FC236}">
                  <a16:creationId xmlns:a16="http://schemas.microsoft.com/office/drawing/2014/main" id="{63AB9ADD-FF58-4877-9C9F-8B08FD6D70AC}"/>
                </a:ext>
              </a:extLst>
            </p:cNvPr>
            <p:cNvSpPr>
              <a:spLocks noEditPoints="1"/>
            </p:cNvSpPr>
            <p:nvPr userDrawn="1"/>
          </p:nvSpPr>
          <p:spPr bwMode="auto">
            <a:xfrm>
              <a:off x="6054" y="4145"/>
              <a:ext cx="26" cy="30"/>
            </a:xfrm>
            <a:custGeom>
              <a:avLst/>
              <a:gdLst>
                <a:gd name="T0" fmla="*/ 65 w 78"/>
                <a:gd name="T1" fmla="*/ 87 h 90"/>
                <a:gd name="T2" fmla="*/ 39 w 78"/>
                <a:gd name="T3" fmla="*/ 90 h 90"/>
                <a:gd name="T4" fmla="*/ 32 w 78"/>
                <a:gd name="T5" fmla="*/ 90 h 90"/>
                <a:gd name="T6" fmla="*/ 18 w 78"/>
                <a:gd name="T7" fmla="*/ 87 h 90"/>
                <a:gd name="T8" fmla="*/ 7 w 78"/>
                <a:gd name="T9" fmla="*/ 77 h 90"/>
                <a:gd name="T10" fmla="*/ 1 w 78"/>
                <a:gd name="T11" fmla="*/ 61 h 90"/>
                <a:gd name="T12" fmla="*/ 0 w 78"/>
                <a:gd name="T13" fmla="*/ 52 h 90"/>
                <a:gd name="T14" fmla="*/ 3 w 78"/>
                <a:gd name="T15" fmla="*/ 34 h 90"/>
                <a:gd name="T16" fmla="*/ 12 w 78"/>
                <a:gd name="T17" fmla="*/ 17 h 90"/>
                <a:gd name="T18" fmla="*/ 27 w 78"/>
                <a:gd name="T19" fmla="*/ 5 h 90"/>
                <a:gd name="T20" fmla="*/ 46 w 78"/>
                <a:gd name="T21" fmla="*/ 0 h 90"/>
                <a:gd name="T22" fmla="*/ 54 w 78"/>
                <a:gd name="T23" fmla="*/ 2 h 90"/>
                <a:gd name="T24" fmla="*/ 66 w 78"/>
                <a:gd name="T25" fmla="*/ 5 h 90"/>
                <a:gd name="T26" fmla="*/ 75 w 78"/>
                <a:gd name="T27" fmla="*/ 14 h 90"/>
                <a:gd name="T28" fmla="*/ 78 w 78"/>
                <a:gd name="T29" fmla="*/ 25 h 90"/>
                <a:gd name="T30" fmla="*/ 78 w 78"/>
                <a:gd name="T31" fmla="*/ 33 h 90"/>
                <a:gd name="T32" fmla="*/ 77 w 78"/>
                <a:gd name="T33" fmla="*/ 49 h 90"/>
                <a:gd name="T34" fmla="*/ 18 w 78"/>
                <a:gd name="T35" fmla="*/ 49 h 90"/>
                <a:gd name="T36" fmla="*/ 16 w 78"/>
                <a:gd name="T37" fmla="*/ 54 h 90"/>
                <a:gd name="T38" fmla="*/ 19 w 78"/>
                <a:gd name="T39" fmla="*/ 65 h 90"/>
                <a:gd name="T40" fmla="*/ 25 w 78"/>
                <a:gd name="T41" fmla="*/ 72 h 90"/>
                <a:gd name="T42" fmla="*/ 33 w 78"/>
                <a:gd name="T43" fmla="*/ 77 h 90"/>
                <a:gd name="T44" fmla="*/ 43 w 78"/>
                <a:gd name="T45" fmla="*/ 77 h 90"/>
                <a:gd name="T46" fmla="*/ 68 w 78"/>
                <a:gd name="T47" fmla="*/ 72 h 90"/>
                <a:gd name="T48" fmla="*/ 63 w 78"/>
                <a:gd name="T49" fmla="*/ 37 h 90"/>
                <a:gd name="T50" fmla="*/ 63 w 78"/>
                <a:gd name="T51" fmla="*/ 30 h 90"/>
                <a:gd name="T52" fmla="*/ 62 w 78"/>
                <a:gd name="T53" fmla="*/ 23 h 90"/>
                <a:gd name="T54" fmla="*/ 56 w 78"/>
                <a:gd name="T55" fmla="*/ 16 h 90"/>
                <a:gd name="T56" fmla="*/ 50 w 78"/>
                <a:gd name="T57" fmla="*/ 14 h 90"/>
                <a:gd name="T58" fmla="*/ 45 w 78"/>
                <a:gd name="T59" fmla="*/ 14 h 90"/>
                <a:gd name="T60" fmla="*/ 35 w 78"/>
                <a:gd name="T61" fmla="*/ 15 h 90"/>
                <a:gd name="T62" fmla="*/ 28 w 78"/>
                <a:gd name="T63" fmla="*/ 21 h 90"/>
                <a:gd name="T64" fmla="*/ 19 w 78"/>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0">
                  <a:moveTo>
                    <a:pt x="65" y="87"/>
                  </a:moveTo>
                  <a:lnTo>
                    <a:pt x="65" y="87"/>
                  </a:lnTo>
                  <a:lnTo>
                    <a:pt x="52" y="89"/>
                  </a:lnTo>
                  <a:lnTo>
                    <a:pt x="39" y="90"/>
                  </a:lnTo>
                  <a:lnTo>
                    <a:pt x="39" y="90"/>
                  </a:lnTo>
                  <a:lnTo>
                    <a:pt x="32" y="90"/>
                  </a:lnTo>
                  <a:lnTo>
                    <a:pt x="25" y="89"/>
                  </a:lnTo>
                  <a:lnTo>
                    <a:pt x="18" y="87"/>
                  </a:lnTo>
                  <a:lnTo>
                    <a:pt x="12" y="82"/>
                  </a:lnTo>
                  <a:lnTo>
                    <a:pt x="7" y="77"/>
                  </a:lnTo>
                  <a:lnTo>
                    <a:pt x="3" y="71"/>
                  </a:lnTo>
                  <a:lnTo>
                    <a:pt x="1" y="61"/>
                  </a:lnTo>
                  <a:lnTo>
                    <a:pt x="0" y="52"/>
                  </a:lnTo>
                  <a:lnTo>
                    <a:pt x="0" y="52"/>
                  </a:lnTo>
                  <a:lnTo>
                    <a:pt x="1" y="42"/>
                  </a:lnTo>
                  <a:lnTo>
                    <a:pt x="3" y="34"/>
                  </a:lnTo>
                  <a:lnTo>
                    <a:pt x="7" y="25"/>
                  </a:lnTo>
                  <a:lnTo>
                    <a:pt x="12" y="17"/>
                  </a:lnTo>
                  <a:lnTo>
                    <a:pt x="19" y="10"/>
                  </a:lnTo>
                  <a:lnTo>
                    <a:pt x="27" y="5"/>
                  </a:lnTo>
                  <a:lnTo>
                    <a:pt x="37" y="2"/>
                  </a:lnTo>
                  <a:lnTo>
                    <a:pt x="46" y="0"/>
                  </a:lnTo>
                  <a:lnTo>
                    <a:pt x="46" y="0"/>
                  </a:lnTo>
                  <a:lnTo>
                    <a:pt x="54" y="2"/>
                  </a:lnTo>
                  <a:lnTo>
                    <a:pt x="60" y="3"/>
                  </a:lnTo>
                  <a:lnTo>
                    <a:pt x="66" y="5"/>
                  </a:lnTo>
                  <a:lnTo>
                    <a:pt x="70" y="9"/>
                  </a:lnTo>
                  <a:lnTo>
                    <a:pt x="75" y="14"/>
                  </a:lnTo>
                  <a:lnTo>
                    <a:pt x="77" y="20"/>
                  </a:lnTo>
                  <a:lnTo>
                    <a:pt x="78" y="25"/>
                  </a:lnTo>
                  <a:lnTo>
                    <a:pt x="78" y="33"/>
                  </a:lnTo>
                  <a:lnTo>
                    <a:pt x="78" y="33"/>
                  </a:lnTo>
                  <a:lnTo>
                    <a:pt x="78" y="41"/>
                  </a:lnTo>
                  <a:lnTo>
                    <a:pt x="77" y="49"/>
                  </a:lnTo>
                  <a:lnTo>
                    <a:pt x="18" y="49"/>
                  </a:lnTo>
                  <a:lnTo>
                    <a:pt x="18" y="49"/>
                  </a:lnTo>
                  <a:lnTo>
                    <a:pt x="16" y="54"/>
                  </a:lnTo>
                  <a:lnTo>
                    <a:pt x="16" y="54"/>
                  </a:lnTo>
                  <a:lnTo>
                    <a:pt x="18" y="60"/>
                  </a:lnTo>
                  <a:lnTo>
                    <a:pt x="19" y="65"/>
                  </a:lnTo>
                  <a:lnTo>
                    <a:pt x="21" y="70"/>
                  </a:lnTo>
                  <a:lnTo>
                    <a:pt x="25" y="72"/>
                  </a:lnTo>
                  <a:lnTo>
                    <a:pt x="28" y="75"/>
                  </a:lnTo>
                  <a:lnTo>
                    <a:pt x="33" y="77"/>
                  </a:lnTo>
                  <a:lnTo>
                    <a:pt x="43" y="77"/>
                  </a:lnTo>
                  <a:lnTo>
                    <a:pt x="43" y="77"/>
                  </a:lnTo>
                  <a:lnTo>
                    <a:pt x="56" y="76"/>
                  </a:lnTo>
                  <a:lnTo>
                    <a:pt x="68" y="72"/>
                  </a:lnTo>
                  <a:lnTo>
                    <a:pt x="65" y="87"/>
                  </a:lnTo>
                  <a:close/>
                  <a:moveTo>
                    <a:pt x="63" y="37"/>
                  </a:moveTo>
                  <a:lnTo>
                    <a:pt x="63" y="37"/>
                  </a:lnTo>
                  <a:lnTo>
                    <a:pt x="63" y="30"/>
                  </a:lnTo>
                  <a:lnTo>
                    <a:pt x="63" y="30"/>
                  </a:lnTo>
                  <a:lnTo>
                    <a:pt x="62" y="23"/>
                  </a:lnTo>
                  <a:lnTo>
                    <a:pt x="58" y="18"/>
                  </a:lnTo>
                  <a:lnTo>
                    <a:pt x="56" y="16"/>
                  </a:lnTo>
                  <a:lnTo>
                    <a:pt x="53" y="15"/>
                  </a:lnTo>
                  <a:lnTo>
                    <a:pt x="50" y="14"/>
                  </a:lnTo>
                  <a:lnTo>
                    <a:pt x="45" y="14"/>
                  </a:lnTo>
                  <a:lnTo>
                    <a:pt x="45" y="14"/>
                  </a:lnTo>
                  <a:lnTo>
                    <a:pt x="40" y="14"/>
                  </a:lnTo>
                  <a:lnTo>
                    <a:pt x="35" y="15"/>
                  </a:lnTo>
                  <a:lnTo>
                    <a:pt x="32" y="17"/>
                  </a:lnTo>
                  <a:lnTo>
                    <a:pt x="28" y="21"/>
                  </a:lnTo>
                  <a:lnTo>
                    <a:pt x="22"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5" name="Freeform 17">
              <a:extLst>
                <a:ext uri="{FF2B5EF4-FFF2-40B4-BE49-F238E27FC236}">
                  <a16:creationId xmlns:a16="http://schemas.microsoft.com/office/drawing/2014/main" id="{BD9C7A1E-8DF3-4896-B7E5-23BF91012EDB}"/>
                </a:ext>
              </a:extLst>
            </p:cNvPr>
            <p:cNvSpPr>
              <a:spLocks noEditPoints="1"/>
            </p:cNvSpPr>
            <p:nvPr userDrawn="1"/>
          </p:nvSpPr>
          <p:spPr bwMode="auto">
            <a:xfrm>
              <a:off x="6099" y="4145"/>
              <a:ext cx="26" cy="30"/>
            </a:xfrm>
            <a:custGeom>
              <a:avLst/>
              <a:gdLst>
                <a:gd name="T0" fmla="*/ 19 w 77"/>
                <a:gd name="T1" fmla="*/ 5 h 90"/>
                <a:gd name="T2" fmla="*/ 43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5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1 w 77"/>
                <a:gd name="T33" fmla="*/ 77 h 90"/>
                <a:gd name="T34" fmla="*/ 0 w 77"/>
                <a:gd name="T35" fmla="*/ 66 h 90"/>
                <a:gd name="T36" fmla="*/ 0 w 77"/>
                <a:gd name="T37" fmla="*/ 58 h 90"/>
                <a:gd name="T38" fmla="*/ 8 w 77"/>
                <a:gd name="T39" fmla="*/ 46 h 90"/>
                <a:gd name="T40" fmla="*/ 21 w 77"/>
                <a:gd name="T41" fmla="*/ 39 h 90"/>
                <a:gd name="T42" fmla="*/ 39 w 77"/>
                <a:gd name="T43" fmla="*/ 35 h 90"/>
                <a:gd name="T44" fmla="*/ 50 w 77"/>
                <a:gd name="T45" fmla="*/ 35 h 90"/>
                <a:gd name="T46" fmla="*/ 62 w 77"/>
                <a:gd name="T47" fmla="*/ 36 h 90"/>
                <a:gd name="T48" fmla="*/ 62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1 w 77"/>
                <a:gd name="T67" fmla="*/ 49 h 90"/>
                <a:gd name="T68" fmla="*/ 22 w 77"/>
                <a:gd name="T69" fmla="*/ 53 h 90"/>
                <a:gd name="T70" fmla="*/ 16 w 77"/>
                <a:gd name="T71" fmla="*/ 60 h 90"/>
                <a:gd name="T72" fmla="*/ 16 w 77"/>
                <a:gd name="T73" fmla="*/ 66 h 90"/>
                <a:gd name="T74" fmla="*/ 20 w 77"/>
                <a:gd name="T75" fmla="*/ 75 h 90"/>
                <a:gd name="T76" fmla="*/ 29 w 77"/>
                <a:gd name="T77" fmla="*/ 77 h 90"/>
                <a:gd name="T78" fmla="*/ 35 w 77"/>
                <a:gd name="T79" fmla="*/ 77 h 90"/>
                <a:gd name="T80" fmla="*/ 45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19" y="5"/>
                  </a:moveTo>
                  <a:lnTo>
                    <a:pt x="19" y="5"/>
                  </a:lnTo>
                  <a:lnTo>
                    <a:pt x="32" y="2"/>
                  </a:lnTo>
                  <a:lnTo>
                    <a:pt x="43" y="0"/>
                  </a:lnTo>
                  <a:lnTo>
                    <a:pt x="43" y="0"/>
                  </a:lnTo>
                  <a:lnTo>
                    <a:pt x="50" y="0"/>
                  </a:lnTo>
                  <a:lnTo>
                    <a:pt x="56" y="2"/>
                  </a:lnTo>
                  <a:lnTo>
                    <a:pt x="62" y="4"/>
                  </a:lnTo>
                  <a:lnTo>
                    <a:pt x="66" y="6"/>
                  </a:lnTo>
                  <a:lnTo>
                    <a:pt x="71" y="10"/>
                  </a:lnTo>
                  <a:lnTo>
                    <a:pt x="74" y="15"/>
                  </a:lnTo>
                  <a:lnTo>
                    <a:pt x="76" y="21"/>
                  </a:lnTo>
                  <a:lnTo>
                    <a:pt x="77" y="28"/>
                  </a:lnTo>
                  <a:lnTo>
                    <a:pt x="77" y="28"/>
                  </a:lnTo>
                  <a:lnTo>
                    <a:pt x="75" y="41"/>
                  </a:lnTo>
                  <a:lnTo>
                    <a:pt x="75" y="41"/>
                  </a:lnTo>
                  <a:lnTo>
                    <a:pt x="70" y="65"/>
                  </a:lnTo>
                  <a:lnTo>
                    <a:pt x="66" y="88"/>
                  </a:lnTo>
                  <a:lnTo>
                    <a:pt x="52" y="88"/>
                  </a:lnTo>
                  <a:lnTo>
                    <a:pt x="52" y="88"/>
                  </a:lnTo>
                  <a:lnTo>
                    <a:pt x="54" y="75"/>
                  </a:lnTo>
                  <a:lnTo>
                    <a:pt x="54" y="75"/>
                  </a:lnTo>
                  <a:lnTo>
                    <a:pt x="54" y="75"/>
                  </a:lnTo>
                  <a:lnTo>
                    <a:pt x="50" y="81"/>
                  </a:lnTo>
                  <a:lnTo>
                    <a:pt x="43" y="87"/>
                  </a:lnTo>
                  <a:lnTo>
                    <a:pt x="35" y="89"/>
                  </a:lnTo>
                  <a:lnTo>
                    <a:pt x="27" y="90"/>
                  </a:lnTo>
                  <a:lnTo>
                    <a:pt x="27" y="90"/>
                  </a:lnTo>
                  <a:lnTo>
                    <a:pt x="21" y="90"/>
                  </a:lnTo>
                  <a:lnTo>
                    <a:pt x="16" y="89"/>
                  </a:lnTo>
                  <a:lnTo>
                    <a:pt x="12" y="87"/>
                  </a:lnTo>
                  <a:lnTo>
                    <a:pt x="8" y="84"/>
                  </a:lnTo>
                  <a:lnTo>
                    <a:pt x="4" y="82"/>
                  </a:lnTo>
                  <a:lnTo>
                    <a:pt x="1" y="77"/>
                  </a:lnTo>
                  <a:lnTo>
                    <a:pt x="0" y="72"/>
                  </a:lnTo>
                  <a:lnTo>
                    <a:pt x="0" y="66"/>
                  </a:lnTo>
                  <a:lnTo>
                    <a:pt x="0" y="66"/>
                  </a:lnTo>
                  <a:lnTo>
                    <a:pt x="0" y="58"/>
                  </a:lnTo>
                  <a:lnTo>
                    <a:pt x="3" y="52"/>
                  </a:lnTo>
                  <a:lnTo>
                    <a:pt x="8" y="46"/>
                  </a:lnTo>
                  <a:lnTo>
                    <a:pt x="14" y="42"/>
                  </a:lnTo>
                  <a:lnTo>
                    <a:pt x="21" y="39"/>
                  </a:lnTo>
                  <a:lnTo>
                    <a:pt x="29" y="36"/>
                  </a:lnTo>
                  <a:lnTo>
                    <a:pt x="39" y="35"/>
                  </a:lnTo>
                  <a:lnTo>
                    <a:pt x="50" y="35"/>
                  </a:lnTo>
                  <a:lnTo>
                    <a:pt x="50" y="35"/>
                  </a:lnTo>
                  <a:lnTo>
                    <a:pt x="62" y="36"/>
                  </a:lnTo>
                  <a:lnTo>
                    <a:pt x="62" y="36"/>
                  </a:lnTo>
                  <a:lnTo>
                    <a:pt x="62" y="30"/>
                  </a:lnTo>
                  <a:lnTo>
                    <a:pt x="62" y="30"/>
                  </a:lnTo>
                  <a:lnTo>
                    <a:pt x="62" y="25"/>
                  </a:lnTo>
                  <a:lnTo>
                    <a:pt x="60" y="22"/>
                  </a:lnTo>
                  <a:lnTo>
                    <a:pt x="59" y="20"/>
                  </a:lnTo>
                  <a:lnTo>
                    <a:pt x="57" y="17"/>
                  </a:lnTo>
                  <a:lnTo>
                    <a:pt x="53" y="16"/>
                  </a:lnTo>
                  <a:lnTo>
                    <a:pt x="51" y="15"/>
                  </a:lnTo>
                  <a:lnTo>
                    <a:pt x="43" y="14"/>
                  </a:lnTo>
                  <a:lnTo>
                    <a:pt x="43" y="14"/>
                  </a:lnTo>
                  <a:lnTo>
                    <a:pt x="35" y="14"/>
                  </a:lnTo>
                  <a:lnTo>
                    <a:pt x="28" y="15"/>
                  </a:lnTo>
                  <a:lnTo>
                    <a:pt x="22" y="17"/>
                  </a:lnTo>
                  <a:lnTo>
                    <a:pt x="16" y="21"/>
                  </a:lnTo>
                  <a:lnTo>
                    <a:pt x="19" y="5"/>
                  </a:lnTo>
                  <a:close/>
                  <a:moveTo>
                    <a:pt x="58" y="47"/>
                  </a:moveTo>
                  <a:lnTo>
                    <a:pt x="46" y="47"/>
                  </a:lnTo>
                  <a:lnTo>
                    <a:pt x="46" y="47"/>
                  </a:lnTo>
                  <a:lnTo>
                    <a:pt x="37" y="48"/>
                  </a:lnTo>
                  <a:lnTo>
                    <a:pt x="31" y="49"/>
                  </a:lnTo>
                  <a:lnTo>
                    <a:pt x="26" y="51"/>
                  </a:lnTo>
                  <a:lnTo>
                    <a:pt x="22" y="53"/>
                  </a:lnTo>
                  <a:lnTo>
                    <a:pt x="19" y="57"/>
                  </a:lnTo>
                  <a:lnTo>
                    <a:pt x="16" y="60"/>
                  </a:lnTo>
                  <a:lnTo>
                    <a:pt x="16" y="66"/>
                  </a:lnTo>
                  <a:lnTo>
                    <a:pt x="16" y="66"/>
                  </a:lnTo>
                  <a:lnTo>
                    <a:pt x="18" y="71"/>
                  </a:lnTo>
                  <a:lnTo>
                    <a:pt x="20" y="75"/>
                  </a:lnTo>
                  <a:lnTo>
                    <a:pt x="25" y="77"/>
                  </a:lnTo>
                  <a:lnTo>
                    <a:pt x="29" y="77"/>
                  </a:lnTo>
                  <a:lnTo>
                    <a:pt x="29" y="77"/>
                  </a:lnTo>
                  <a:lnTo>
                    <a:pt x="35" y="77"/>
                  </a:lnTo>
                  <a:lnTo>
                    <a:pt x="41" y="75"/>
                  </a:lnTo>
                  <a:lnTo>
                    <a:pt x="45" y="72"/>
                  </a:lnTo>
                  <a:lnTo>
                    <a:pt x="50" y="67"/>
                  </a:lnTo>
                  <a:lnTo>
                    <a:pt x="52" y="63"/>
                  </a:lnTo>
                  <a:lnTo>
                    <a:pt x="54"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Freeform 18">
              <a:extLst>
                <a:ext uri="{FF2B5EF4-FFF2-40B4-BE49-F238E27FC236}">
                  <a16:creationId xmlns:a16="http://schemas.microsoft.com/office/drawing/2014/main" id="{00516F1C-D65E-4EF0-BBD7-74A6EA45E764}"/>
                </a:ext>
              </a:extLst>
            </p:cNvPr>
            <p:cNvSpPr>
              <a:spLocks/>
            </p:cNvSpPr>
            <p:nvPr userDrawn="1"/>
          </p:nvSpPr>
          <p:spPr bwMode="auto">
            <a:xfrm>
              <a:off x="6132" y="4137"/>
              <a:ext cx="20" cy="38"/>
            </a:xfrm>
            <a:custGeom>
              <a:avLst/>
              <a:gdLst>
                <a:gd name="T0" fmla="*/ 2 w 60"/>
                <a:gd name="T1" fmla="*/ 27 h 114"/>
                <a:gd name="T2" fmla="*/ 21 w 60"/>
                <a:gd name="T3" fmla="*/ 27 h 114"/>
                <a:gd name="T4" fmla="*/ 25 w 60"/>
                <a:gd name="T5" fmla="*/ 6 h 114"/>
                <a:gd name="T6" fmla="*/ 41 w 60"/>
                <a:gd name="T7" fmla="*/ 0 h 114"/>
                <a:gd name="T8" fmla="*/ 37 w 60"/>
                <a:gd name="T9" fmla="*/ 27 h 114"/>
                <a:gd name="T10" fmla="*/ 60 w 60"/>
                <a:gd name="T11" fmla="*/ 27 h 114"/>
                <a:gd name="T12" fmla="*/ 57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3 w 60"/>
                <a:gd name="T25" fmla="*/ 96 h 114"/>
                <a:gd name="T26" fmla="*/ 26 w 60"/>
                <a:gd name="T27" fmla="*/ 100 h 114"/>
                <a:gd name="T28" fmla="*/ 29 w 60"/>
                <a:gd name="T29" fmla="*/ 101 h 114"/>
                <a:gd name="T30" fmla="*/ 34 w 60"/>
                <a:gd name="T31" fmla="*/ 101 h 114"/>
                <a:gd name="T32" fmla="*/ 34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2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7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1" y="0"/>
                  </a:lnTo>
                  <a:lnTo>
                    <a:pt x="37" y="27"/>
                  </a:lnTo>
                  <a:lnTo>
                    <a:pt x="60" y="27"/>
                  </a:lnTo>
                  <a:lnTo>
                    <a:pt x="57" y="39"/>
                  </a:lnTo>
                  <a:lnTo>
                    <a:pt x="34" y="39"/>
                  </a:lnTo>
                  <a:lnTo>
                    <a:pt x="26" y="76"/>
                  </a:lnTo>
                  <a:lnTo>
                    <a:pt x="26" y="76"/>
                  </a:lnTo>
                  <a:lnTo>
                    <a:pt x="23" y="93"/>
                  </a:lnTo>
                  <a:lnTo>
                    <a:pt x="23" y="93"/>
                  </a:lnTo>
                  <a:lnTo>
                    <a:pt x="23" y="96"/>
                  </a:lnTo>
                  <a:lnTo>
                    <a:pt x="26" y="100"/>
                  </a:lnTo>
                  <a:lnTo>
                    <a:pt x="29" y="101"/>
                  </a:lnTo>
                  <a:lnTo>
                    <a:pt x="34" y="101"/>
                  </a:lnTo>
                  <a:lnTo>
                    <a:pt x="34" y="101"/>
                  </a:lnTo>
                  <a:lnTo>
                    <a:pt x="40" y="101"/>
                  </a:lnTo>
                  <a:lnTo>
                    <a:pt x="46" y="100"/>
                  </a:lnTo>
                  <a:lnTo>
                    <a:pt x="44" y="113"/>
                  </a:lnTo>
                  <a:lnTo>
                    <a:pt x="44" y="113"/>
                  </a:lnTo>
                  <a:lnTo>
                    <a:pt x="37" y="114"/>
                  </a:lnTo>
                  <a:lnTo>
                    <a:pt x="28" y="114"/>
                  </a:lnTo>
                  <a:lnTo>
                    <a:pt x="28" y="114"/>
                  </a:lnTo>
                  <a:lnTo>
                    <a:pt x="22" y="114"/>
                  </a:lnTo>
                  <a:lnTo>
                    <a:pt x="19" y="113"/>
                  </a:lnTo>
                  <a:lnTo>
                    <a:pt x="15" y="111"/>
                  </a:lnTo>
                  <a:lnTo>
                    <a:pt x="13" y="108"/>
                  </a:lnTo>
                  <a:lnTo>
                    <a:pt x="10" y="106"/>
                  </a:lnTo>
                  <a:lnTo>
                    <a:pt x="9" y="102"/>
                  </a:lnTo>
                  <a:lnTo>
                    <a:pt x="8" y="95"/>
                  </a:lnTo>
                  <a:lnTo>
                    <a:pt x="8" y="95"/>
                  </a:lnTo>
                  <a:lnTo>
                    <a:pt x="9" y="85"/>
                  </a:lnTo>
                  <a:lnTo>
                    <a:pt x="10" y="75"/>
                  </a:lnTo>
                  <a:lnTo>
                    <a:pt x="17"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7" name="Freeform 19">
              <a:extLst>
                <a:ext uri="{FF2B5EF4-FFF2-40B4-BE49-F238E27FC236}">
                  <a16:creationId xmlns:a16="http://schemas.microsoft.com/office/drawing/2014/main" id="{9C96A179-B448-435D-B496-27252A9C8FA1}"/>
                </a:ext>
              </a:extLst>
            </p:cNvPr>
            <p:cNvSpPr>
              <a:spLocks/>
            </p:cNvSpPr>
            <p:nvPr userDrawn="1"/>
          </p:nvSpPr>
          <p:spPr bwMode="auto">
            <a:xfrm>
              <a:off x="6169" y="4137"/>
              <a:ext cx="20" cy="38"/>
            </a:xfrm>
            <a:custGeom>
              <a:avLst/>
              <a:gdLst>
                <a:gd name="T0" fmla="*/ 3 w 61"/>
                <a:gd name="T1" fmla="*/ 27 h 114"/>
                <a:gd name="T2" fmla="*/ 22 w 61"/>
                <a:gd name="T3" fmla="*/ 27 h 114"/>
                <a:gd name="T4" fmla="*/ 27 w 61"/>
                <a:gd name="T5" fmla="*/ 6 h 114"/>
                <a:gd name="T6" fmla="*/ 43 w 61"/>
                <a:gd name="T7" fmla="*/ 0 h 114"/>
                <a:gd name="T8" fmla="*/ 39 w 61"/>
                <a:gd name="T9" fmla="*/ 27 h 114"/>
                <a:gd name="T10" fmla="*/ 61 w 61"/>
                <a:gd name="T11" fmla="*/ 27 h 114"/>
                <a:gd name="T12" fmla="*/ 59 w 61"/>
                <a:gd name="T13" fmla="*/ 39 h 114"/>
                <a:gd name="T14" fmla="*/ 35 w 61"/>
                <a:gd name="T15" fmla="*/ 39 h 114"/>
                <a:gd name="T16" fmla="*/ 28 w 61"/>
                <a:gd name="T17" fmla="*/ 76 h 114"/>
                <a:gd name="T18" fmla="*/ 28 w 61"/>
                <a:gd name="T19" fmla="*/ 76 h 114"/>
                <a:gd name="T20" fmla="*/ 25 w 61"/>
                <a:gd name="T21" fmla="*/ 93 h 114"/>
                <a:gd name="T22" fmla="*/ 25 w 61"/>
                <a:gd name="T23" fmla="*/ 93 h 114"/>
                <a:gd name="T24" fmla="*/ 25 w 61"/>
                <a:gd name="T25" fmla="*/ 96 h 114"/>
                <a:gd name="T26" fmla="*/ 28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6 w 61"/>
                <a:gd name="T39" fmla="*/ 113 h 114"/>
                <a:gd name="T40" fmla="*/ 46 w 61"/>
                <a:gd name="T41" fmla="*/ 113 h 114"/>
                <a:gd name="T42" fmla="*/ 37 w 61"/>
                <a:gd name="T43" fmla="*/ 114 h 114"/>
                <a:gd name="T44" fmla="*/ 30 w 61"/>
                <a:gd name="T45" fmla="*/ 114 h 114"/>
                <a:gd name="T46" fmla="*/ 30 w 61"/>
                <a:gd name="T47" fmla="*/ 114 h 114"/>
                <a:gd name="T48" fmla="*/ 24 w 61"/>
                <a:gd name="T49" fmla="*/ 114 h 114"/>
                <a:gd name="T50" fmla="*/ 21 w 61"/>
                <a:gd name="T51" fmla="*/ 113 h 114"/>
                <a:gd name="T52" fmla="*/ 17 w 61"/>
                <a:gd name="T53" fmla="*/ 111 h 114"/>
                <a:gd name="T54" fmla="*/ 14 w 61"/>
                <a:gd name="T55" fmla="*/ 108 h 114"/>
                <a:gd name="T56" fmla="*/ 12 w 61"/>
                <a:gd name="T57" fmla="*/ 106 h 114"/>
                <a:gd name="T58" fmla="*/ 10 w 61"/>
                <a:gd name="T59" fmla="*/ 102 h 114"/>
                <a:gd name="T60" fmla="*/ 9 w 61"/>
                <a:gd name="T61" fmla="*/ 95 h 114"/>
                <a:gd name="T62" fmla="*/ 9 w 61"/>
                <a:gd name="T63" fmla="*/ 95 h 114"/>
                <a:gd name="T64" fmla="*/ 10 w 61"/>
                <a:gd name="T65" fmla="*/ 85 h 114"/>
                <a:gd name="T66" fmla="*/ 12 w 61"/>
                <a:gd name="T67" fmla="*/ 75 h 114"/>
                <a:gd name="T68" fmla="*/ 19 w 61"/>
                <a:gd name="T69" fmla="*/ 39 h 114"/>
                <a:gd name="T70" fmla="*/ 0 w 61"/>
                <a:gd name="T71" fmla="*/ 39 h 114"/>
                <a:gd name="T72" fmla="*/ 3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3" y="27"/>
                  </a:moveTo>
                  <a:lnTo>
                    <a:pt x="22" y="27"/>
                  </a:lnTo>
                  <a:lnTo>
                    <a:pt x="27" y="6"/>
                  </a:lnTo>
                  <a:lnTo>
                    <a:pt x="43" y="0"/>
                  </a:lnTo>
                  <a:lnTo>
                    <a:pt x="39" y="27"/>
                  </a:lnTo>
                  <a:lnTo>
                    <a:pt x="61" y="27"/>
                  </a:lnTo>
                  <a:lnTo>
                    <a:pt x="59" y="39"/>
                  </a:lnTo>
                  <a:lnTo>
                    <a:pt x="35" y="39"/>
                  </a:lnTo>
                  <a:lnTo>
                    <a:pt x="28" y="76"/>
                  </a:lnTo>
                  <a:lnTo>
                    <a:pt x="28" y="76"/>
                  </a:lnTo>
                  <a:lnTo>
                    <a:pt x="25" y="93"/>
                  </a:lnTo>
                  <a:lnTo>
                    <a:pt x="25" y="93"/>
                  </a:lnTo>
                  <a:lnTo>
                    <a:pt x="25" y="96"/>
                  </a:lnTo>
                  <a:lnTo>
                    <a:pt x="28" y="100"/>
                  </a:lnTo>
                  <a:lnTo>
                    <a:pt x="31" y="101"/>
                  </a:lnTo>
                  <a:lnTo>
                    <a:pt x="36" y="101"/>
                  </a:lnTo>
                  <a:lnTo>
                    <a:pt x="36" y="101"/>
                  </a:lnTo>
                  <a:lnTo>
                    <a:pt x="42" y="101"/>
                  </a:lnTo>
                  <a:lnTo>
                    <a:pt x="48" y="100"/>
                  </a:lnTo>
                  <a:lnTo>
                    <a:pt x="46" y="113"/>
                  </a:lnTo>
                  <a:lnTo>
                    <a:pt x="46" y="113"/>
                  </a:lnTo>
                  <a:lnTo>
                    <a:pt x="37" y="114"/>
                  </a:lnTo>
                  <a:lnTo>
                    <a:pt x="30" y="114"/>
                  </a:lnTo>
                  <a:lnTo>
                    <a:pt x="30" y="114"/>
                  </a:lnTo>
                  <a:lnTo>
                    <a:pt x="24" y="114"/>
                  </a:lnTo>
                  <a:lnTo>
                    <a:pt x="21" y="113"/>
                  </a:lnTo>
                  <a:lnTo>
                    <a:pt x="17" y="111"/>
                  </a:lnTo>
                  <a:lnTo>
                    <a:pt x="14" y="108"/>
                  </a:lnTo>
                  <a:lnTo>
                    <a:pt x="12" y="106"/>
                  </a:lnTo>
                  <a:lnTo>
                    <a:pt x="10" y="102"/>
                  </a:lnTo>
                  <a:lnTo>
                    <a:pt x="9" y="95"/>
                  </a:lnTo>
                  <a:lnTo>
                    <a:pt x="9" y="95"/>
                  </a:lnTo>
                  <a:lnTo>
                    <a:pt x="10" y="85"/>
                  </a:lnTo>
                  <a:lnTo>
                    <a:pt x="12" y="75"/>
                  </a:lnTo>
                  <a:lnTo>
                    <a:pt x="19" y="39"/>
                  </a:lnTo>
                  <a:lnTo>
                    <a:pt x="0" y="39"/>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8" name="Freeform 20">
              <a:extLst>
                <a:ext uri="{FF2B5EF4-FFF2-40B4-BE49-F238E27FC236}">
                  <a16:creationId xmlns:a16="http://schemas.microsoft.com/office/drawing/2014/main" id="{7DA1180F-5CA4-4B2A-B086-550B9355B079}"/>
                </a:ext>
              </a:extLst>
            </p:cNvPr>
            <p:cNvSpPr>
              <a:spLocks/>
            </p:cNvSpPr>
            <p:nvPr userDrawn="1"/>
          </p:nvSpPr>
          <p:spPr bwMode="auto">
            <a:xfrm>
              <a:off x="6190" y="4132"/>
              <a:ext cx="29" cy="42"/>
            </a:xfrm>
            <a:custGeom>
              <a:avLst/>
              <a:gdLst>
                <a:gd name="T0" fmla="*/ 27 w 87"/>
                <a:gd name="T1" fmla="*/ 0 h 126"/>
                <a:gd name="T2" fmla="*/ 42 w 87"/>
                <a:gd name="T3" fmla="*/ 0 h 126"/>
                <a:gd name="T4" fmla="*/ 31 w 87"/>
                <a:gd name="T5" fmla="*/ 52 h 126"/>
                <a:gd name="T6" fmla="*/ 31 w 87"/>
                <a:gd name="T7" fmla="*/ 52 h 126"/>
                <a:gd name="T8" fmla="*/ 31 w 87"/>
                <a:gd name="T9" fmla="*/ 52 h 126"/>
                <a:gd name="T10" fmla="*/ 37 w 87"/>
                <a:gd name="T11" fmla="*/ 46 h 126"/>
                <a:gd name="T12" fmla="*/ 43 w 87"/>
                <a:gd name="T13" fmla="*/ 42 h 126"/>
                <a:gd name="T14" fmla="*/ 50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6 w 87"/>
                <a:gd name="T33" fmla="*/ 59 h 126"/>
                <a:gd name="T34" fmla="*/ 87 w 87"/>
                <a:gd name="T35" fmla="*/ 66 h 126"/>
                <a:gd name="T36" fmla="*/ 87 w 87"/>
                <a:gd name="T37" fmla="*/ 66 h 126"/>
                <a:gd name="T38" fmla="*/ 86 w 87"/>
                <a:gd name="T39" fmla="*/ 73 h 126"/>
                <a:gd name="T40" fmla="*/ 85 w 87"/>
                <a:gd name="T41" fmla="*/ 81 h 126"/>
                <a:gd name="T42" fmla="*/ 75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9 w 87"/>
                <a:gd name="T69" fmla="*/ 59 h 126"/>
                <a:gd name="T70" fmla="*/ 34 w 87"/>
                <a:gd name="T71" fmla="*/ 63 h 126"/>
                <a:gd name="T72" fmla="*/ 30 w 87"/>
                <a:gd name="T73" fmla="*/ 68 h 126"/>
                <a:gd name="T74" fmla="*/ 28 w 87"/>
                <a:gd name="T75" fmla="*/ 73 h 126"/>
                <a:gd name="T76" fmla="*/ 24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1" y="52"/>
                  </a:lnTo>
                  <a:lnTo>
                    <a:pt x="31" y="52"/>
                  </a:lnTo>
                  <a:lnTo>
                    <a:pt x="37" y="46"/>
                  </a:lnTo>
                  <a:lnTo>
                    <a:pt x="43" y="42"/>
                  </a:lnTo>
                  <a:lnTo>
                    <a:pt x="50" y="40"/>
                  </a:lnTo>
                  <a:lnTo>
                    <a:pt x="59" y="38"/>
                  </a:lnTo>
                  <a:lnTo>
                    <a:pt x="59" y="38"/>
                  </a:lnTo>
                  <a:lnTo>
                    <a:pt x="65" y="38"/>
                  </a:lnTo>
                  <a:lnTo>
                    <a:pt x="71" y="40"/>
                  </a:lnTo>
                  <a:lnTo>
                    <a:pt x="75" y="42"/>
                  </a:lnTo>
                  <a:lnTo>
                    <a:pt x="79" y="46"/>
                  </a:lnTo>
                  <a:lnTo>
                    <a:pt x="83" y="49"/>
                  </a:lnTo>
                  <a:lnTo>
                    <a:pt x="85" y="54"/>
                  </a:lnTo>
                  <a:lnTo>
                    <a:pt x="86" y="59"/>
                  </a:lnTo>
                  <a:lnTo>
                    <a:pt x="87" y="66"/>
                  </a:lnTo>
                  <a:lnTo>
                    <a:pt x="87" y="66"/>
                  </a:lnTo>
                  <a:lnTo>
                    <a:pt x="86" y="73"/>
                  </a:lnTo>
                  <a:lnTo>
                    <a:pt x="85" y="81"/>
                  </a:lnTo>
                  <a:lnTo>
                    <a:pt x="75"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9" y="59"/>
                  </a:lnTo>
                  <a:lnTo>
                    <a:pt x="34" y="63"/>
                  </a:lnTo>
                  <a:lnTo>
                    <a:pt x="30" y="68"/>
                  </a:lnTo>
                  <a:lnTo>
                    <a:pt x="28" y="73"/>
                  </a:lnTo>
                  <a:lnTo>
                    <a:pt x="24"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9" name="Freeform 21">
              <a:extLst>
                <a:ext uri="{FF2B5EF4-FFF2-40B4-BE49-F238E27FC236}">
                  <a16:creationId xmlns:a16="http://schemas.microsoft.com/office/drawing/2014/main" id="{3D271C15-196C-452B-B170-36FC384DCFE3}"/>
                </a:ext>
              </a:extLst>
            </p:cNvPr>
            <p:cNvSpPr>
              <a:spLocks noEditPoints="1"/>
            </p:cNvSpPr>
            <p:nvPr userDrawn="1"/>
          </p:nvSpPr>
          <p:spPr bwMode="auto">
            <a:xfrm>
              <a:off x="6224" y="4145"/>
              <a:ext cx="27" cy="30"/>
            </a:xfrm>
            <a:custGeom>
              <a:avLst/>
              <a:gdLst>
                <a:gd name="T0" fmla="*/ 66 w 80"/>
                <a:gd name="T1" fmla="*/ 87 h 90"/>
                <a:gd name="T2" fmla="*/ 39 w 80"/>
                <a:gd name="T3" fmla="*/ 90 h 90"/>
                <a:gd name="T4" fmla="*/ 32 w 80"/>
                <a:gd name="T5" fmla="*/ 90 h 90"/>
                <a:gd name="T6" fmla="*/ 18 w 80"/>
                <a:gd name="T7" fmla="*/ 87 h 90"/>
                <a:gd name="T8" fmla="*/ 7 w 80"/>
                <a:gd name="T9" fmla="*/ 77 h 90"/>
                <a:gd name="T10" fmla="*/ 1 w 80"/>
                <a:gd name="T11" fmla="*/ 61 h 90"/>
                <a:gd name="T12" fmla="*/ 0 w 80"/>
                <a:gd name="T13" fmla="*/ 52 h 90"/>
                <a:gd name="T14" fmla="*/ 4 w 80"/>
                <a:gd name="T15" fmla="*/ 34 h 90"/>
                <a:gd name="T16" fmla="*/ 12 w 80"/>
                <a:gd name="T17" fmla="*/ 17 h 90"/>
                <a:gd name="T18" fmla="*/ 27 w 80"/>
                <a:gd name="T19" fmla="*/ 5 h 90"/>
                <a:gd name="T20" fmla="*/ 48 w 80"/>
                <a:gd name="T21" fmla="*/ 0 h 90"/>
                <a:gd name="T22" fmla="*/ 55 w 80"/>
                <a:gd name="T23" fmla="*/ 2 h 90"/>
                <a:gd name="T24" fmla="*/ 67 w 80"/>
                <a:gd name="T25" fmla="*/ 5 h 90"/>
                <a:gd name="T26" fmla="*/ 75 w 80"/>
                <a:gd name="T27" fmla="*/ 14 h 90"/>
                <a:gd name="T28" fmla="*/ 79 w 80"/>
                <a:gd name="T29" fmla="*/ 25 h 90"/>
                <a:gd name="T30" fmla="*/ 80 w 80"/>
                <a:gd name="T31" fmla="*/ 33 h 90"/>
                <a:gd name="T32" fmla="*/ 78 w 80"/>
                <a:gd name="T33" fmla="*/ 49 h 90"/>
                <a:gd name="T34" fmla="*/ 18 w 80"/>
                <a:gd name="T35" fmla="*/ 49 h 90"/>
                <a:gd name="T36" fmla="*/ 17 w 80"/>
                <a:gd name="T37" fmla="*/ 54 h 90"/>
                <a:gd name="T38" fmla="*/ 19 w 80"/>
                <a:gd name="T39" fmla="*/ 65 h 90"/>
                <a:gd name="T40" fmla="*/ 25 w 80"/>
                <a:gd name="T41" fmla="*/ 72 h 90"/>
                <a:gd name="T42" fmla="*/ 33 w 80"/>
                <a:gd name="T43" fmla="*/ 77 h 90"/>
                <a:gd name="T44" fmla="*/ 43 w 80"/>
                <a:gd name="T45" fmla="*/ 77 h 90"/>
                <a:gd name="T46" fmla="*/ 68 w 80"/>
                <a:gd name="T47" fmla="*/ 72 h 90"/>
                <a:gd name="T48" fmla="*/ 63 w 80"/>
                <a:gd name="T49" fmla="*/ 37 h 90"/>
                <a:gd name="T50" fmla="*/ 63 w 80"/>
                <a:gd name="T51" fmla="*/ 30 h 90"/>
                <a:gd name="T52" fmla="*/ 62 w 80"/>
                <a:gd name="T53" fmla="*/ 23 h 90"/>
                <a:gd name="T54" fmla="*/ 56 w 80"/>
                <a:gd name="T55" fmla="*/ 16 h 90"/>
                <a:gd name="T56" fmla="*/ 50 w 80"/>
                <a:gd name="T57" fmla="*/ 14 h 90"/>
                <a:gd name="T58" fmla="*/ 45 w 80"/>
                <a:gd name="T59" fmla="*/ 14 h 90"/>
                <a:gd name="T60" fmla="*/ 37 w 80"/>
                <a:gd name="T61" fmla="*/ 15 h 90"/>
                <a:gd name="T62" fmla="*/ 29 w 80"/>
                <a:gd name="T63" fmla="*/ 21 h 90"/>
                <a:gd name="T64" fmla="*/ 19 w 80"/>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0">
                  <a:moveTo>
                    <a:pt x="66" y="87"/>
                  </a:moveTo>
                  <a:lnTo>
                    <a:pt x="66" y="87"/>
                  </a:lnTo>
                  <a:lnTo>
                    <a:pt x="53" y="89"/>
                  </a:lnTo>
                  <a:lnTo>
                    <a:pt x="39" y="90"/>
                  </a:lnTo>
                  <a:lnTo>
                    <a:pt x="39" y="90"/>
                  </a:lnTo>
                  <a:lnTo>
                    <a:pt x="32" y="90"/>
                  </a:lnTo>
                  <a:lnTo>
                    <a:pt x="25" y="89"/>
                  </a:lnTo>
                  <a:lnTo>
                    <a:pt x="18" y="87"/>
                  </a:lnTo>
                  <a:lnTo>
                    <a:pt x="12" y="82"/>
                  </a:lnTo>
                  <a:lnTo>
                    <a:pt x="7" y="77"/>
                  </a:lnTo>
                  <a:lnTo>
                    <a:pt x="4" y="71"/>
                  </a:lnTo>
                  <a:lnTo>
                    <a:pt x="1" y="61"/>
                  </a:lnTo>
                  <a:lnTo>
                    <a:pt x="0" y="52"/>
                  </a:lnTo>
                  <a:lnTo>
                    <a:pt x="0" y="52"/>
                  </a:lnTo>
                  <a:lnTo>
                    <a:pt x="1" y="42"/>
                  </a:lnTo>
                  <a:lnTo>
                    <a:pt x="4" y="34"/>
                  </a:lnTo>
                  <a:lnTo>
                    <a:pt x="7" y="25"/>
                  </a:lnTo>
                  <a:lnTo>
                    <a:pt x="12" y="17"/>
                  </a:lnTo>
                  <a:lnTo>
                    <a:pt x="19" y="10"/>
                  </a:lnTo>
                  <a:lnTo>
                    <a:pt x="27" y="5"/>
                  </a:lnTo>
                  <a:lnTo>
                    <a:pt x="37" y="2"/>
                  </a:lnTo>
                  <a:lnTo>
                    <a:pt x="48" y="0"/>
                  </a:lnTo>
                  <a:lnTo>
                    <a:pt x="48" y="0"/>
                  </a:lnTo>
                  <a:lnTo>
                    <a:pt x="55" y="2"/>
                  </a:lnTo>
                  <a:lnTo>
                    <a:pt x="61" y="3"/>
                  </a:lnTo>
                  <a:lnTo>
                    <a:pt x="67" y="5"/>
                  </a:lnTo>
                  <a:lnTo>
                    <a:pt x="72" y="9"/>
                  </a:lnTo>
                  <a:lnTo>
                    <a:pt x="75" y="14"/>
                  </a:lnTo>
                  <a:lnTo>
                    <a:pt x="78" y="20"/>
                  </a:lnTo>
                  <a:lnTo>
                    <a:pt x="79" y="25"/>
                  </a:lnTo>
                  <a:lnTo>
                    <a:pt x="80" y="33"/>
                  </a:lnTo>
                  <a:lnTo>
                    <a:pt x="80" y="33"/>
                  </a:lnTo>
                  <a:lnTo>
                    <a:pt x="79" y="41"/>
                  </a:lnTo>
                  <a:lnTo>
                    <a:pt x="78" y="49"/>
                  </a:lnTo>
                  <a:lnTo>
                    <a:pt x="18" y="49"/>
                  </a:lnTo>
                  <a:lnTo>
                    <a:pt x="18" y="49"/>
                  </a:lnTo>
                  <a:lnTo>
                    <a:pt x="17" y="54"/>
                  </a:lnTo>
                  <a:lnTo>
                    <a:pt x="17" y="54"/>
                  </a:lnTo>
                  <a:lnTo>
                    <a:pt x="18" y="60"/>
                  </a:lnTo>
                  <a:lnTo>
                    <a:pt x="19" y="65"/>
                  </a:lnTo>
                  <a:lnTo>
                    <a:pt x="22" y="70"/>
                  </a:lnTo>
                  <a:lnTo>
                    <a:pt x="25" y="72"/>
                  </a:lnTo>
                  <a:lnTo>
                    <a:pt x="29" y="75"/>
                  </a:lnTo>
                  <a:lnTo>
                    <a:pt x="33" y="77"/>
                  </a:lnTo>
                  <a:lnTo>
                    <a:pt x="43" y="77"/>
                  </a:lnTo>
                  <a:lnTo>
                    <a:pt x="43" y="77"/>
                  </a:lnTo>
                  <a:lnTo>
                    <a:pt x="56" y="76"/>
                  </a:lnTo>
                  <a:lnTo>
                    <a:pt x="68" y="72"/>
                  </a:lnTo>
                  <a:lnTo>
                    <a:pt x="66" y="87"/>
                  </a:lnTo>
                  <a:close/>
                  <a:moveTo>
                    <a:pt x="63" y="37"/>
                  </a:moveTo>
                  <a:lnTo>
                    <a:pt x="63" y="37"/>
                  </a:lnTo>
                  <a:lnTo>
                    <a:pt x="63" y="30"/>
                  </a:lnTo>
                  <a:lnTo>
                    <a:pt x="63" y="30"/>
                  </a:lnTo>
                  <a:lnTo>
                    <a:pt x="62" y="23"/>
                  </a:lnTo>
                  <a:lnTo>
                    <a:pt x="58" y="18"/>
                  </a:lnTo>
                  <a:lnTo>
                    <a:pt x="56" y="16"/>
                  </a:lnTo>
                  <a:lnTo>
                    <a:pt x="54" y="15"/>
                  </a:lnTo>
                  <a:lnTo>
                    <a:pt x="50" y="14"/>
                  </a:lnTo>
                  <a:lnTo>
                    <a:pt x="45" y="14"/>
                  </a:lnTo>
                  <a:lnTo>
                    <a:pt x="45" y="14"/>
                  </a:lnTo>
                  <a:lnTo>
                    <a:pt x="41" y="14"/>
                  </a:lnTo>
                  <a:lnTo>
                    <a:pt x="37" y="15"/>
                  </a:lnTo>
                  <a:lnTo>
                    <a:pt x="32" y="17"/>
                  </a:lnTo>
                  <a:lnTo>
                    <a:pt x="29" y="21"/>
                  </a:lnTo>
                  <a:lnTo>
                    <a:pt x="23"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22">
              <a:extLst>
                <a:ext uri="{FF2B5EF4-FFF2-40B4-BE49-F238E27FC236}">
                  <a16:creationId xmlns:a16="http://schemas.microsoft.com/office/drawing/2014/main" id="{BE43D17A-8BCC-40E9-933F-FE890679E779}"/>
                </a:ext>
              </a:extLst>
            </p:cNvPr>
            <p:cNvSpPr>
              <a:spLocks/>
            </p:cNvSpPr>
            <p:nvPr userDrawn="1"/>
          </p:nvSpPr>
          <p:spPr bwMode="auto">
            <a:xfrm>
              <a:off x="6270" y="4132"/>
              <a:ext cx="29" cy="42"/>
            </a:xfrm>
            <a:custGeom>
              <a:avLst/>
              <a:gdLst>
                <a:gd name="T0" fmla="*/ 27 w 87"/>
                <a:gd name="T1" fmla="*/ 0 h 126"/>
                <a:gd name="T2" fmla="*/ 42 w 87"/>
                <a:gd name="T3" fmla="*/ 0 h 126"/>
                <a:gd name="T4" fmla="*/ 31 w 87"/>
                <a:gd name="T5" fmla="*/ 52 h 126"/>
                <a:gd name="T6" fmla="*/ 32 w 87"/>
                <a:gd name="T7" fmla="*/ 52 h 126"/>
                <a:gd name="T8" fmla="*/ 32 w 87"/>
                <a:gd name="T9" fmla="*/ 52 h 126"/>
                <a:gd name="T10" fmla="*/ 37 w 87"/>
                <a:gd name="T11" fmla="*/ 46 h 126"/>
                <a:gd name="T12" fmla="*/ 43 w 87"/>
                <a:gd name="T13" fmla="*/ 42 h 126"/>
                <a:gd name="T14" fmla="*/ 52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7 w 87"/>
                <a:gd name="T33" fmla="*/ 59 h 126"/>
                <a:gd name="T34" fmla="*/ 87 w 87"/>
                <a:gd name="T35" fmla="*/ 66 h 126"/>
                <a:gd name="T36" fmla="*/ 87 w 87"/>
                <a:gd name="T37" fmla="*/ 66 h 126"/>
                <a:gd name="T38" fmla="*/ 87 w 87"/>
                <a:gd name="T39" fmla="*/ 73 h 126"/>
                <a:gd name="T40" fmla="*/ 86 w 87"/>
                <a:gd name="T41" fmla="*/ 81 h 126"/>
                <a:gd name="T42" fmla="*/ 77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8 w 87"/>
                <a:gd name="T69" fmla="*/ 59 h 126"/>
                <a:gd name="T70" fmla="*/ 34 w 87"/>
                <a:gd name="T71" fmla="*/ 63 h 126"/>
                <a:gd name="T72" fmla="*/ 30 w 87"/>
                <a:gd name="T73" fmla="*/ 68 h 126"/>
                <a:gd name="T74" fmla="*/ 28 w 87"/>
                <a:gd name="T75" fmla="*/ 73 h 126"/>
                <a:gd name="T76" fmla="*/ 25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2" y="52"/>
                  </a:lnTo>
                  <a:lnTo>
                    <a:pt x="32" y="52"/>
                  </a:lnTo>
                  <a:lnTo>
                    <a:pt x="37" y="46"/>
                  </a:lnTo>
                  <a:lnTo>
                    <a:pt x="43" y="42"/>
                  </a:lnTo>
                  <a:lnTo>
                    <a:pt x="52" y="40"/>
                  </a:lnTo>
                  <a:lnTo>
                    <a:pt x="59" y="38"/>
                  </a:lnTo>
                  <a:lnTo>
                    <a:pt x="59" y="38"/>
                  </a:lnTo>
                  <a:lnTo>
                    <a:pt x="65" y="38"/>
                  </a:lnTo>
                  <a:lnTo>
                    <a:pt x="71" y="40"/>
                  </a:lnTo>
                  <a:lnTo>
                    <a:pt x="75" y="42"/>
                  </a:lnTo>
                  <a:lnTo>
                    <a:pt x="79" y="46"/>
                  </a:lnTo>
                  <a:lnTo>
                    <a:pt x="83" y="49"/>
                  </a:lnTo>
                  <a:lnTo>
                    <a:pt x="85" y="54"/>
                  </a:lnTo>
                  <a:lnTo>
                    <a:pt x="87" y="59"/>
                  </a:lnTo>
                  <a:lnTo>
                    <a:pt x="87" y="66"/>
                  </a:lnTo>
                  <a:lnTo>
                    <a:pt x="87" y="66"/>
                  </a:lnTo>
                  <a:lnTo>
                    <a:pt x="87" y="73"/>
                  </a:lnTo>
                  <a:lnTo>
                    <a:pt x="86" y="81"/>
                  </a:lnTo>
                  <a:lnTo>
                    <a:pt x="77"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8" y="59"/>
                  </a:lnTo>
                  <a:lnTo>
                    <a:pt x="34" y="63"/>
                  </a:lnTo>
                  <a:lnTo>
                    <a:pt x="30" y="68"/>
                  </a:lnTo>
                  <a:lnTo>
                    <a:pt x="28" y="73"/>
                  </a:lnTo>
                  <a:lnTo>
                    <a:pt x="25"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 name="Freeform 23">
              <a:extLst>
                <a:ext uri="{FF2B5EF4-FFF2-40B4-BE49-F238E27FC236}">
                  <a16:creationId xmlns:a16="http://schemas.microsoft.com/office/drawing/2014/main" id="{AA6CB217-8BE7-4890-B768-0281D8FD718C}"/>
                </a:ext>
              </a:extLst>
            </p:cNvPr>
            <p:cNvSpPr>
              <a:spLocks noEditPoints="1"/>
            </p:cNvSpPr>
            <p:nvPr userDrawn="1"/>
          </p:nvSpPr>
          <p:spPr bwMode="auto">
            <a:xfrm>
              <a:off x="6305" y="4145"/>
              <a:ext cx="27" cy="30"/>
            </a:xfrm>
            <a:custGeom>
              <a:avLst/>
              <a:gdLst>
                <a:gd name="T0" fmla="*/ 65 w 79"/>
                <a:gd name="T1" fmla="*/ 87 h 90"/>
                <a:gd name="T2" fmla="*/ 39 w 79"/>
                <a:gd name="T3" fmla="*/ 90 h 90"/>
                <a:gd name="T4" fmla="*/ 31 w 79"/>
                <a:gd name="T5" fmla="*/ 90 h 90"/>
                <a:gd name="T6" fmla="*/ 17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6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2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1" y="89"/>
                  </a:lnTo>
                  <a:lnTo>
                    <a:pt x="39" y="90"/>
                  </a:lnTo>
                  <a:lnTo>
                    <a:pt x="39" y="90"/>
                  </a:lnTo>
                  <a:lnTo>
                    <a:pt x="31" y="90"/>
                  </a:lnTo>
                  <a:lnTo>
                    <a:pt x="24" y="89"/>
                  </a:lnTo>
                  <a:lnTo>
                    <a:pt x="17" y="87"/>
                  </a:lnTo>
                  <a:lnTo>
                    <a:pt x="12" y="82"/>
                  </a:lnTo>
                  <a:lnTo>
                    <a:pt x="6" y="77"/>
                  </a:lnTo>
                  <a:lnTo>
                    <a:pt x="3" y="71"/>
                  </a:lnTo>
                  <a:lnTo>
                    <a:pt x="0" y="61"/>
                  </a:lnTo>
                  <a:lnTo>
                    <a:pt x="0" y="52"/>
                  </a:lnTo>
                  <a:lnTo>
                    <a:pt x="0" y="52"/>
                  </a:lnTo>
                  <a:lnTo>
                    <a:pt x="0" y="42"/>
                  </a:lnTo>
                  <a:lnTo>
                    <a:pt x="3" y="34"/>
                  </a:lnTo>
                  <a:lnTo>
                    <a:pt x="6" y="25"/>
                  </a:lnTo>
                  <a:lnTo>
                    <a:pt x="12" y="17"/>
                  </a:lnTo>
                  <a:lnTo>
                    <a:pt x="18" y="10"/>
                  </a:lnTo>
                  <a:lnTo>
                    <a:pt x="26" y="5"/>
                  </a:lnTo>
                  <a:lnTo>
                    <a:pt x="36" y="2"/>
                  </a:lnTo>
                  <a:lnTo>
                    <a:pt x="47" y="0"/>
                  </a:lnTo>
                  <a:lnTo>
                    <a:pt x="47" y="0"/>
                  </a:lnTo>
                  <a:lnTo>
                    <a:pt x="54" y="2"/>
                  </a:lnTo>
                  <a:lnTo>
                    <a:pt x="60" y="3"/>
                  </a:lnTo>
                  <a:lnTo>
                    <a:pt x="66" y="5"/>
                  </a:lnTo>
                  <a:lnTo>
                    <a:pt x="70" y="9"/>
                  </a:lnTo>
                  <a:lnTo>
                    <a:pt x="74" y="14"/>
                  </a:lnTo>
                  <a:lnTo>
                    <a:pt x="76"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0" y="70"/>
                  </a:lnTo>
                  <a:lnTo>
                    <a:pt x="24" y="72"/>
                  </a:lnTo>
                  <a:lnTo>
                    <a:pt x="28" y="75"/>
                  </a:lnTo>
                  <a:lnTo>
                    <a:pt x="32"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39"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2" name="Freeform 24">
              <a:extLst>
                <a:ext uri="{FF2B5EF4-FFF2-40B4-BE49-F238E27FC236}">
                  <a16:creationId xmlns:a16="http://schemas.microsoft.com/office/drawing/2014/main" id="{93DB4A2F-F414-497F-8011-86D7FE209455}"/>
                </a:ext>
              </a:extLst>
            </p:cNvPr>
            <p:cNvSpPr>
              <a:spLocks noEditPoints="1"/>
            </p:cNvSpPr>
            <p:nvPr userDrawn="1"/>
          </p:nvSpPr>
          <p:spPr bwMode="auto">
            <a:xfrm>
              <a:off x="6335" y="4145"/>
              <a:ext cx="26"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2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7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4" y="75"/>
                  </a:lnTo>
                  <a:lnTo>
                    <a:pt x="54" y="75"/>
                  </a:lnTo>
                  <a:lnTo>
                    <a:pt x="54" y="75"/>
                  </a:lnTo>
                  <a:lnTo>
                    <a:pt x="50" y="81"/>
                  </a:lnTo>
                  <a:lnTo>
                    <a:pt x="42" y="87"/>
                  </a:lnTo>
                  <a:lnTo>
                    <a:pt x="35" y="89"/>
                  </a:lnTo>
                  <a:lnTo>
                    <a:pt x="27" y="90"/>
                  </a:lnTo>
                  <a:lnTo>
                    <a:pt x="27" y="90"/>
                  </a:lnTo>
                  <a:lnTo>
                    <a:pt x="21" y="90"/>
                  </a:lnTo>
                  <a:lnTo>
                    <a:pt x="16" y="89"/>
                  </a:lnTo>
                  <a:lnTo>
                    <a:pt x="11" y="87"/>
                  </a:lnTo>
                  <a:lnTo>
                    <a:pt x="8" y="84"/>
                  </a:lnTo>
                  <a:lnTo>
                    <a:pt x="4" y="82"/>
                  </a:lnTo>
                  <a:lnTo>
                    <a:pt x="2" y="77"/>
                  </a:lnTo>
                  <a:lnTo>
                    <a:pt x="0" y="72"/>
                  </a:lnTo>
                  <a:lnTo>
                    <a:pt x="0" y="66"/>
                  </a:lnTo>
                  <a:lnTo>
                    <a:pt x="0" y="66"/>
                  </a:lnTo>
                  <a:lnTo>
                    <a:pt x="1" y="58"/>
                  </a:lnTo>
                  <a:lnTo>
                    <a:pt x="3" y="52"/>
                  </a:lnTo>
                  <a:lnTo>
                    <a:pt x="8" y="46"/>
                  </a:lnTo>
                  <a:lnTo>
                    <a:pt x="14" y="42"/>
                  </a:lnTo>
                  <a:lnTo>
                    <a:pt x="21" y="39"/>
                  </a:lnTo>
                  <a:lnTo>
                    <a:pt x="29"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4" y="16"/>
                  </a:lnTo>
                  <a:lnTo>
                    <a:pt x="51" y="15"/>
                  </a:lnTo>
                  <a:lnTo>
                    <a:pt x="42" y="14"/>
                  </a:lnTo>
                  <a:lnTo>
                    <a:pt x="42" y="14"/>
                  </a:lnTo>
                  <a:lnTo>
                    <a:pt x="35" y="14"/>
                  </a:lnTo>
                  <a:lnTo>
                    <a:pt x="28" y="15"/>
                  </a:lnTo>
                  <a:lnTo>
                    <a:pt x="22" y="17"/>
                  </a:lnTo>
                  <a:lnTo>
                    <a:pt x="16" y="21"/>
                  </a:lnTo>
                  <a:lnTo>
                    <a:pt x="20" y="5"/>
                  </a:lnTo>
                  <a:close/>
                  <a:moveTo>
                    <a:pt x="58" y="47"/>
                  </a:moveTo>
                  <a:lnTo>
                    <a:pt x="46" y="47"/>
                  </a:lnTo>
                  <a:lnTo>
                    <a:pt x="46" y="47"/>
                  </a:lnTo>
                  <a:lnTo>
                    <a:pt x="36" y="48"/>
                  </a:lnTo>
                  <a:lnTo>
                    <a:pt x="32" y="49"/>
                  </a:lnTo>
                  <a:lnTo>
                    <a:pt x="27" y="51"/>
                  </a:lnTo>
                  <a:lnTo>
                    <a:pt x="22" y="53"/>
                  </a:lnTo>
                  <a:lnTo>
                    <a:pt x="19" y="57"/>
                  </a:lnTo>
                  <a:lnTo>
                    <a:pt x="17" y="60"/>
                  </a:lnTo>
                  <a:lnTo>
                    <a:pt x="16" y="66"/>
                  </a:lnTo>
                  <a:lnTo>
                    <a:pt x="16" y="66"/>
                  </a:lnTo>
                  <a:lnTo>
                    <a:pt x="17" y="71"/>
                  </a:lnTo>
                  <a:lnTo>
                    <a:pt x="20" y="75"/>
                  </a:lnTo>
                  <a:lnTo>
                    <a:pt x="25" y="77"/>
                  </a:lnTo>
                  <a:lnTo>
                    <a:pt x="31" y="77"/>
                  </a:lnTo>
                  <a:lnTo>
                    <a:pt x="31" y="77"/>
                  </a:lnTo>
                  <a:lnTo>
                    <a:pt x="35" y="77"/>
                  </a:lnTo>
                  <a:lnTo>
                    <a:pt x="41" y="75"/>
                  </a:lnTo>
                  <a:lnTo>
                    <a:pt x="46" y="72"/>
                  </a:lnTo>
                  <a:lnTo>
                    <a:pt x="50" y="67"/>
                  </a:lnTo>
                  <a:lnTo>
                    <a:pt x="52"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Freeform 25">
              <a:extLst>
                <a:ext uri="{FF2B5EF4-FFF2-40B4-BE49-F238E27FC236}">
                  <a16:creationId xmlns:a16="http://schemas.microsoft.com/office/drawing/2014/main" id="{83DA7E65-7E9E-45E1-91C4-A3520ACAF095}"/>
                </a:ext>
              </a:extLst>
            </p:cNvPr>
            <p:cNvSpPr>
              <a:spLocks/>
            </p:cNvSpPr>
            <p:nvPr userDrawn="1"/>
          </p:nvSpPr>
          <p:spPr bwMode="auto">
            <a:xfrm>
              <a:off x="6367" y="4145"/>
              <a:ext cx="22" cy="29"/>
            </a:xfrm>
            <a:custGeom>
              <a:avLst/>
              <a:gdLst>
                <a:gd name="T0" fmla="*/ 15 w 66"/>
                <a:gd name="T1" fmla="*/ 16 h 88"/>
                <a:gd name="T2" fmla="*/ 15 w 66"/>
                <a:gd name="T3" fmla="*/ 16 h 88"/>
                <a:gd name="T4" fmla="*/ 18 w 66"/>
                <a:gd name="T5" fmla="*/ 3 h 88"/>
                <a:gd name="T6" fmla="*/ 32 w 66"/>
                <a:gd name="T7" fmla="*/ 3 h 88"/>
                <a:gd name="T8" fmla="*/ 29 w 66"/>
                <a:gd name="T9" fmla="*/ 16 h 88"/>
                <a:gd name="T10" fmla="*/ 29 w 66"/>
                <a:gd name="T11" fmla="*/ 16 h 88"/>
                <a:gd name="T12" fmla="*/ 29 w 66"/>
                <a:gd name="T13" fmla="*/ 16 h 88"/>
                <a:gd name="T14" fmla="*/ 34 w 66"/>
                <a:gd name="T15" fmla="*/ 10 h 88"/>
                <a:gd name="T16" fmla="*/ 40 w 66"/>
                <a:gd name="T17" fmla="*/ 5 h 88"/>
                <a:gd name="T18" fmla="*/ 49 w 66"/>
                <a:gd name="T19" fmla="*/ 2 h 88"/>
                <a:gd name="T20" fmla="*/ 59 w 66"/>
                <a:gd name="T21" fmla="*/ 0 h 88"/>
                <a:gd name="T22" fmla="*/ 59 w 66"/>
                <a:gd name="T23" fmla="*/ 0 h 88"/>
                <a:gd name="T24" fmla="*/ 62 w 66"/>
                <a:gd name="T25" fmla="*/ 0 h 88"/>
                <a:gd name="T26" fmla="*/ 66 w 66"/>
                <a:gd name="T27" fmla="*/ 2 h 88"/>
                <a:gd name="T28" fmla="*/ 63 w 66"/>
                <a:gd name="T29" fmla="*/ 16 h 88"/>
                <a:gd name="T30" fmla="*/ 63 w 66"/>
                <a:gd name="T31" fmla="*/ 16 h 88"/>
                <a:gd name="T32" fmla="*/ 56 w 66"/>
                <a:gd name="T33" fmla="*/ 15 h 88"/>
                <a:gd name="T34" fmla="*/ 56 w 66"/>
                <a:gd name="T35" fmla="*/ 15 h 88"/>
                <a:gd name="T36" fmla="*/ 49 w 66"/>
                <a:gd name="T37" fmla="*/ 15 h 88"/>
                <a:gd name="T38" fmla="*/ 43 w 66"/>
                <a:gd name="T39" fmla="*/ 17 h 88"/>
                <a:gd name="T40" fmla="*/ 38 w 66"/>
                <a:gd name="T41" fmla="*/ 22 h 88"/>
                <a:gd name="T42" fmla="*/ 34 w 66"/>
                <a:gd name="T43" fmla="*/ 27 h 88"/>
                <a:gd name="T44" fmla="*/ 31 w 66"/>
                <a:gd name="T45" fmla="*/ 31 h 88"/>
                <a:gd name="T46" fmla="*/ 28 w 66"/>
                <a:gd name="T47" fmla="*/ 36 h 88"/>
                <a:gd name="T48" fmla="*/ 25 w 66"/>
                <a:gd name="T49" fmla="*/ 46 h 88"/>
                <a:gd name="T50" fmla="*/ 15 w 66"/>
                <a:gd name="T51" fmla="*/ 88 h 88"/>
                <a:gd name="T52" fmla="*/ 0 w 66"/>
                <a:gd name="T53" fmla="*/ 88 h 88"/>
                <a:gd name="T54" fmla="*/ 15 w 66"/>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88">
                  <a:moveTo>
                    <a:pt x="15" y="16"/>
                  </a:moveTo>
                  <a:lnTo>
                    <a:pt x="15" y="16"/>
                  </a:lnTo>
                  <a:lnTo>
                    <a:pt x="18" y="3"/>
                  </a:lnTo>
                  <a:lnTo>
                    <a:pt x="32" y="3"/>
                  </a:lnTo>
                  <a:lnTo>
                    <a:pt x="29" y="16"/>
                  </a:lnTo>
                  <a:lnTo>
                    <a:pt x="29" y="16"/>
                  </a:lnTo>
                  <a:lnTo>
                    <a:pt x="29" y="16"/>
                  </a:lnTo>
                  <a:lnTo>
                    <a:pt x="34" y="10"/>
                  </a:lnTo>
                  <a:lnTo>
                    <a:pt x="40" y="5"/>
                  </a:lnTo>
                  <a:lnTo>
                    <a:pt x="49" y="2"/>
                  </a:lnTo>
                  <a:lnTo>
                    <a:pt x="59" y="0"/>
                  </a:lnTo>
                  <a:lnTo>
                    <a:pt x="59" y="0"/>
                  </a:lnTo>
                  <a:lnTo>
                    <a:pt x="62" y="0"/>
                  </a:lnTo>
                  <a:lnTo>
                    <a:pt x="66" y="2"/>
                  </a:lnTo>
                  <a:lnTo>
                    <a:pt x="63" y="16"/>
                  </a:lnTo>
                  <a:lnTo>
                    <a:pt x="63" y="16"/>
                  </a:lnTo>
                  <a:lnTo>
                    <a:pt x="56" y="15"/>
                  </a:lnTo>
                  <a:lnTo>
                    <a:pt x="56" y="15"/>
                  </a:lnTo>
                  <a:lnTo>
                    <a:pt x="49" y="15"/>
                  </a:lnTo>
                  <a:lnTo>
                    <a:pt x="43" y="17"/>
                  </a:lnTo>
                  <a:lnTo>
                    <a:pt x="38" y="22"/>
                  </a:lnTo>
                  <a:lnTo>
                    <a:pt x="34" y="27"/>
                  </a:lnTo>
                  <a:lnTo>
                    <a:pt x="31" y="31"/>
                  </a:lnTo>
                  <a:lnTo>
                    <a:pt x="28" y="36"/>
                  </a:lnTo>
                  <a:lnTo>
                    <a:pt x="25" y="46"/>
                  </a:lnTo>
                  <a:lnTo>
                    <a:pt x="15" y="88"/>
                  </a:lnTo>
                  <a:lnTo>
                    <a:pt x="0" y="88"/>
                  </a:lnTo>
                  <a:lnTo>
                    <a:pt x="1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4" name="Freeform 26">
              <a:extLst>
                <a:ext uri="{FF2B5EF4-FFF2-40B4-BE49-F238E27FC236}">
                  <a16:creationId xmlns:a16="http://schemas.microsoft.com/office/drawing/2014/main" id="{AEF334F0-9FE5-42CE-BA59-8FBA09CF2070}"/>
                </a:ext>
              </a:extLst>
            </p:cNvPr>
            <p:cNvSpPr>
              <a:spLocks/>
            </p:cNvSpPr>
            <p:nvPr userDrawn="1"/>
          </p:nvSpPr>
          <p:spPr bwMode="auto">
            <a:xfrm>
              <a:off x="6390" y="4137"/>
              <a:ext cx="20" cy="38"/>
            </a:xfrm>
            <a:custGeom>
              <a:avLst/>
              <a:gdLst>
                <a:gd name="T0" fmla="*/ 1 w 60"/>
                <a:gd name="T1" fmla="*/ 27 h 114"/>
                <a:gd name="T2" fmla="*/ 21 w 60"/>
                <a:gd name="T3" fmla="*/ 27 h 114"/>
                <a:gd name="T4" fmla="*/ 25 w 60"/>
                <a:gd name="T5" fmla="*/ 6 h 114"/>
                <a:gd name="T6" fmla="*/ 42 w 60"/>
                <a:gd name="T7" fmla="*/ 0 h 114"/>
                <a:gd name="T8" fmla="*/ 37 w 60"/>
                <a:gd name="T9" fmla="*/ 27 h 114"/>
                <a:gd name="T10" fmla="*/ 60 w 60"/>
                <a:gd name="T11" fmla="*/ 27 h 114"/>
                <a:gd name="T12" fmla="*/ 57 w 60"/>
                <a:gd name="T13" fmla="*/ 39 h 114"/>
                <a:gd name="T14" fmla="*/ 33 w 60"/>
                <a:gd name="T15" fmla="*/ 39 h 114"/>
                <a:gd name="T16" fmla="*/ 26 w 60"/>
                <a:gd name="T17" fmla="*/ 76 h 114"/>
                <a:gd name="T18" fmla="*/ 26 w 60"/>
                <a:gd name="T19" fmla="*/ 76 h 114"/>
                <a:gd name="T20" fmla="*/ 24 w 60"/>
                <a:gd name="T21" fmla="*/ 93 h 114"/>
                <a:gd name="T22" fmla="*/ 24 w 60"/>
                <a:gd name="T23" fmla="*/ 93 h 114"/>
                <a:gd name="T24" fmla="*/ 24 w 60"/>
                <a:gd name="T25" fmla="*/ 96 h 114"/>
                <a:gd name="T26" fmla="*/ 26 w 60"/>
                <a:gd name="T27" fmla="*/ 100 h 114"/>
                <a:gd name="T28" fmla="*/ 30 w 60"/>
                <a:gd name="T29" fmla="*/ 101 h 114"/>
                <a:gd name="T30" fmla="*/ 35 w 60"/>
                <a:gd name="T31" fmla="*/ 101 h 114"/>
                <a:gd name="T32" fmla="*/ 35 w 60"/>
                <a:gd name="T33" fmla="*/ 101 h 114"/>
                <a:gd name="T34" fmla="*/ 41 w 60"/>
                <a:gd name="T35" fmla="*/ 101 h 114"/>
                <a:gd name="T36" fmla="*/ 46 w 60"/>
                <a:gd name="T37" fmla="*/ 100 h 114"/>
                <a:gd name="T38" fmla="*/ 44 w 60"/>
                <a:gd name="T39" fmla="*/ 113 h 114"/>
                <a:gd name="T40" fmla="*/ 44 w 60"/>
                <a:gd name="T41" fmla="*/ 113 h 114"/>
                <a:gd name="T42" fmla="*/ 37 w 60"/>
                <a:gd name="T43" fmla="*/ 114 h 114"/>
                <a:gd name="T44" fmla="*/ 29 w 60"/>
                <a:gd name="T45" fmla="*/ 114 h 114"/>
                <a:gd name="T46" fmla="*/ 29 w 60"/>
                <a:gd name="T47" fmla="*/ 114 h 114"/>
                <a:gd name="T48" fmla="*/ 23 w 60"/>
                <a:gd name="T49" fmla="*/ 114 h 114"/>
                <a:gd name="T50" fmla="*/ 19 w 60"/>
                <a:gd name="T51" fmla="*/ 113 h 114"/>
                <a:gd name="T52" fmla="*/ 15 w 60"/>
                <a:gd name="T53" fmla="*/ 111 h 114"/>
                <a:gd name="T54" fmla="*/ 12 w 60"/>
                <a:gd name="T55" fmla="*/ 108 h 114"/>
                <a:gd name="T56" fmla="*/ 11 w 60"/>
                <a:gd name="T57" fmla="*/ 106 h 114"/>
                <a:gd name="T58" fmla="*/ 8 w 60"/>
                <a:gd name="T59" fmla="*/ 102 h 114"/>
                <a:gd name="T60" fmla="*/ 8 w 60"/>
                <a:gd name="T61" fmla="*/ 95 h 114"/>
                <a:gd name="T62" fmla="*/ 8 w 60"/>
                <a:gd name="T63" fmla="*/ 95 h 114"/>
                <a:gd name="T64" fmla="*/ 8 w 60"/>
                <a:gd name="T65" fmla="*/ 85 h 114"/>
                <a:gd name="T66" fmla="*/ 11 w 60"/>
                <a:gd name="T67" fmla="*/ 75 h 114"/>
                <a:gd name="T68" fmla="*/ 18 w 60"/>
                <a:gd name="T69" fmla="*/ 39 h 114"/>
                <a:gd name="T70" fmla="*/ 0 w 60"/>
                <a:gd name="T71" fmla="*/ 39 h 114"/>
                <a:gd name="T72" fmla="*/ 1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1" y="27"/>
                  </a:moveTo>
                  <a:lnTo>
                    <a:pt x="21" y="27"/>
                  </a:lnTo>
                  <a:lnTo>
                    <a:pt x="25" y="6"/>
                  </a:lnTo>
                  <a:lnTo>
                    <a:pt x="42" y="0"/>
                  </a:lnTo>
                  <a:lnTo>
                    <a:pt x="37" y="27"/>
                  </a:lnTo>
                  <a:lnTo>
                    <a:pt x="60" y="27"/>
                  </a:lnTo>
                  <a:lnTo>
                    <a:pt x="57" y="39"/>
                  </a:lnTo>
                  <a:lnTo>
                    <a:pt x="33" y="39"/>
                  </a:lnTo>
                  <a:lnTo>
                    <a:pt x="26" y="76"/>
                  </a:lnTo>
                  <a:lnTo>
                    <a:pt x="26" y="76"/>
                  </a:lnTo>
                  <a:lnTo>
                    <a:pt x="24" y="93"/>
                  </a:lnTo>
                  <a:lnTo>
                    <a:pt x="24" y="93"/>
                  </a:lnTo>
                  <a:lnTo>
                    <a:pt x="24" y="96"/>
                  </a:lnTo>
                  <a:lnTo>
                    <a:pt x="26" y="100"/>
                  </a:lnTo>
                  <a:lnTo>
                    <a:pt x="30" y="101"/>
                  </a:lnTo>
                  <a:lnTo>
                    <a:pt x="35" y="101"/>
                  </a:lnTo>
                  <a:lnTo>
                    <a:pt x="35" y="101"/>
                  </a:lnTo>
                  <a:lnTo>
                    <a:pt x="41" y="101"/>
                  </a:lnTo>
                  <a:lnTo>
                    <a:pt x="46" y="100"/>
                  </a:lnTo>
                  <a:lnTo>
                    <a:pt x="44" y="113"/>
                  </a:lnTo>
                  <a:lnTo>
                    <a:pt x="44" y="113"/>
                  </a:lnTo>
                  <a:lnTo>
                    <a:pt x="37" y="114"/>
                  </a:lnTo>
                  <a:lnTo>
                    <a:pt x="29" y="114"/>
                  </a:lnTo>
                  <a:lnTo>
                    <a:pt x="29" y="114"/>
                  </a:lnTo>
                  <a:lnTo>
                    <a:pt x="23" y="114"/>
                  </a:lnTo>
                  <a:lnTo>
                    <a:pt x="19" y="113"/>
                  </a:lnTo>
                  <a:lnTo>
                    <a:pt x="15" y="111"/>
                  </a:lnTo>
                  <a:lnTo>
                    <a:pt x="12" y="108"/>
                  </a:lnTo>
                  <a:lnTo>
                    <a:pt x="11" y="106"/>
                  </a:lnTo>
                  <a:lnTo>
                    <a:pt x="8" y="102"/>
                  </a:lnTo>
                  <a:lnTo>
                    <a:pt x="8" y="95"/>
                  </a:lnTo>
                  <a:lnTo>
                    <a:pt x="8" y="95"/>
                  </a:lnTo>
                  <a:lnTo>
                    <a:pt x="8" y="85"/>
                  </a:lnTo>
                  <a:lnTo>
                    <a:pt x="11" y="75"/>
                  </a:lnTo>
                  <a:lnTo>
                    <a:pt x="18" y="39"/>
                  </a:lnTo>
                  <a:lnTo>
                    <a:pt x="0" y="39"/>
                  </a:lnTo>
                  <a:lnTo>
                    <a:pt x="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5" name="Freeform 27">
              <a:extLst>
                <a:ext uri="{FF2B5EF4-FFF2-40B4-BE49-F238E27FC236}">
                  <a16:creationId xmlns:a16="http://schemas.microsoft.com/office/drawing/2014/main" id="{01E8CEB7-6F6A-417F-B045-594D0CD07A27}"/>
                </a:ext>
              </a:extLst>
            </p:cNvPr>
            <p:cNvSpPr>
              <a:spLocks noEditPoints="1"/>
            </p:cNvSpPr>
            <p:nvPr userDrawn="1"/>
          </p:nvSpPr>
          <p:spPr bwMode="auto">
            <a:xfrm>
              <a:off x="6427" y="4145"/>
              <a:ext cx="28" cy="30"/>
            </a:xfrm>
            <a:custGeom>
              <a:avLst/>
              <a:gdLst>
                <a:gd name="T0" fmla="*/ 47 w 85"/>
                <a:gd name="T1" fmla="*/ 0 h 90"/>
                <a:gd name="T2" fmla="*/ 64 w 85"/>
                <a:gd name="T3" fmla="*/ 3 h 90"/>
                <a:gd name="T4" fmla="*/ 76 w 85"/>
                <a:gd name="T5" fmla="*/ 10 h 90"/>
                <a:gd name="T6" fmla="*/ 83 w 85"/>
                <a:gd name="T7" fmla="*/ 22 h 90"/>
                <a:gd name="T8" fmla="*/ 85 w 85"/>
                <a:gd name="T9" fmla="*/ 37 h 90"/>
                <a:gd name="T10" fmla="*/ 85 w 85"/>
                <a:gd name="T11" fmla="*/ 48 h 90"/>
                <a:gd name="T12" fmla="*/ 78 w 85"/>
                <a:gd name="T13" fmla="*/ 67 h 90"/>
                <a:gd name="T14" fmla="*/ 66 w 85"/>
                <a:gd name="T15" fmla="*/ 82 h 90"/>
                <a:gd name="T16" fmla="*/ 48 w 85"/>
                <a:gd name="T17" fmla="*/ 89 h 90"/>
                <a:gd name="T18" fmla="*/ 38 w 85"/>
                <a:gd name="T19" fmla="*/ 90 h 90"/>
                <a:gd name="T20" fmla="*/ 22 w 85"/>
                <a:gd name="T21" fmla="*/ 88 h 90"/>
                <a:gd name="T22" fmla="*/ 9 w 85"/>
                <a:gd name="T23" fmla="*/ 81 h 90"/>
                <a:gd name="T24" fmla="*/ 2 w 85"/>
                <a:gd name="T25" fmla="*/ 69 h 90"/>
                <a:gd name="T26" fmla="*/ 0 w 85"/>
                <a:gd name="T27" fmla="*/ 52 h 90"/>
                <a:gd name="T28" fmla="*/ 0 w 85"/>
                <a:gd name="T29" fmla="*/ 42 h 90"/>
                <a:gd name="T30" fmla="*/ 7 w 85"/>
                <a:gd name="T31" fmla="*/ 23 h 90"/>
                <a:gd name="T32" fmla="*/ 19 w 85"/>
                <a:gd name="T33" fmla="*/ 9 h 90"/>
                <a:gd name="T34" fmla="*/ 37 w 85"/>
                <a:gd name="T35" fmla="*/ 2 h 90"/>
                <a:gd name="T36" fmla="*/ 47 w 85"/>
                <a:gd name="T37" fmla="*/ 0 h 90"/>
                <a:gd name="T38" fmla="*/ 38 w 85"/>
                <a:gd name="T39" fmla="*/ 77 h 90"/>
                <a:gd name="T40" fmla="*/ 50 w 85"/>
                <a:gd name="T41" fmla="*/ 75 h 90"/>
                <a:gd name="T42" fmla="*/ 60 w 85"/>
                <a:gd name="T43" fmla="*/ 65 h 90"/>
                <a:gd name="T44" fmla="*/ 66 w 85"/>
                <a:gd name="T45" fmla="*/ 52 h 90"/>
                <a:gd name="T46" fmla="*/ 69 w 85"/>
                <a:gd name="T47" fmla="*/ 37 h 90"/>
                <a:gd name="T48" fmla="*/ 69 w 85"/>
                <a:gd name="T49" fmla="*/ 33 h 90"/>
                <a:gd name="T50" fmla="*/ 66 w 85"/>
                <a:gd name="T51" fmla="*/ 24 h 90"/>
                <a:gd name="T52" fmla="*/ 60 w 85"/>
                <a:gd name="T53" fmla="*/ 17 h 90"/>
                <a:gd name="T54" fmla="*/ 52 w 85"/>
                <a:gd name="T55" fmla="*/ 14 h 90"/>
                <a:gd name="T56" fmla="*/ 47 w 85"/>
                <a:gd name="T57" fmla="*/ 14 h 90"/>
                <a:gd name="T58" fmla="*/ 33 w 85"/>
                <a:gd name="T59" fmla="*/ 17 h 90"/>
                <a:gd name="T60" fmla="*/ 23 w 85"/>
                <a:gd name="T61" fmla="*/ 27 h 90"/>
                <a:gd name="T62" fmla="*/ 18 w 85"/>
                <a:gd name="T63" fmla="*/ 40 h 90"/>
                <a:gd name="T64" fmla="*/ 16 w 85"/>
                <a:gd name="T65" fmla="*/ 53 h 90"/>
                <a:gd name="T66" fmla="*/ 16 w 85"/>
                <a:gd name="T67" fmla="*/ 58 h 90"/>
                <a:gd name="T68" fmla="*/ 19 w 85"/>
                <a:gd name="T69" fmla="*/ 67 h 90"/>
                <a:gd name="T70" fmla="*/ 25 w 85"/>
                <a:gd name="T71" fmla="*/ 73 h 90"/>
                <a:gd name="T72" fmla="*/ 33 w 85"/>
                <a:gd name="T73" fmla="*/ 77 h 90"/>
                <a:gd name="T74" fmla="*/ 38 w 85"/>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90">
                  <a:moveTo>
                    <a:pt x="47" y="0"/>
                  </a:moveTo>
                  <a:lnTo>
                    <a:pt x="47" y="0"/>
                  </a:lnTo>
                  <a:lnTo>
                    <a:pt x="56" y="2"/>
                  </a:lnTo>
                  <a:lnTo>
                    <a:pt x="64" y="3"/>
                  </a:lnTo>
                  <a:lnTo>
                    <a:pt x="70" y="6"/>
                  </a:lnTo>
                  <a:lnTo>
                    <a:pt x="76" y="10"/>
                  </a:lnTo>
                  <a:lnTo>
                    <a:pt x="79" y="16"/>
                  </a:lnTo>
                  <a:lnTo>
                    <a:pt x="83" y="22"/>
                  </a:lnTo>
                  <a:lnTo>
                    <a:pt x="85" y="29"/>
                  </a:lnTo>
                  <a:lnTo>
                    <a:pt x="85" y="37"/>
                  </a:lnTo>
                  <a:lnTo>
                    <a:pt x="85" y="37"/>
                  </a:lnTo>
                  <a:lnTo>
                    <a:pt x="85" y="48"/>
                  </a:lnTo>
                  <a:lnTo>
                    <a:pt x="83" y="59"/>
                  </a:lnTo>
                  <a:lnTo>
                    <a:pt x="78" y="67"/>
                  </a:lnTo>
                  <a:lnTo>
                    <a:pt x="74" y="75"/>
                  </a:lnTo>
                  <a:lnTo>
                    <a:pt x="66" y="82"/>
                  </a:lnTo>
                  <a:lnTo>
                    <a:pt x="58" y="87"/>
                  </a:lnTo>
                  <a:lnTo>
                    <a:pt x="48" y="89"/>
                  </a:lnTo>
                  <a:lnTo>
                    <a:pt x="38" y="90"/>
                  </a:lnTo>
                  <a:lnTo>
                    <a:pt x="38" y="90"/>
                  </a:lnTo>
                  <a:lnTo>
                    <a:pt x="29" y="90"/>
                  </a:lnTo>
                  <a:lnTo>
                    <a:pt x="22" y="88"/>
                  </a:lnTo>
                  <a:lnTo>
                    <a:pt x="15" y="85"/>
                  </a:lnTo>
                  <a:lnTo>
                    <a:pt x="9" y="81"/>
                  </a:lnTo>
                  <a:lnTo>
                    <a:pt x="6" y="76"/>
                  </a:lnTo>
                  <a:lnTo>
                    <a:pt x="2" y="69"/>
                  </a:lnTo>
                  <a:lnTo>
                    <a:pt x="0" y="61"/>
                  </a:lnTo>
                  <a:lnTo>
                    <a:pt x="0" y="52"/>
                  </a:lnTo>
                  <a:lnTo>
                    <a:pt x="0" y="52"/>
                  </a:lnTo>
                  <a:lnTo>
                    <a:pt x="0" y="42"/>
                  </a:lnTo>
                  <a:lnTo>
                    <a:pt x="2" y="31"/>
                  </a:lnTo>
                  <a:lnTo>
                    <a:pt x="7" y="23"/>
                  </a:lnTo>
                  <a:lnTo>
                    <a:pt x="12" y="16"/>
                  </a:lnTo>
                  <a:lnTo>
                    <a:pt x="19" y="9"/>
                  </a:lnTo>
                  <a:lnTo>
                    <a:pt x="27" y="4"/>
                  </a:lnTo>
                  <a:lnTo>
                    <a:pt x="37" y="2"/>
                  </a:lnTo>
                  <a:lnTo>
                    <a:pt x="47" y="0"/>
                  </a:lnTo>
                  <a:lnTo>
                    <a:pt x="47" y="0"/>
                  </a:lnTo>
                  <a:close/>
                  <a:moveTo>
                    <a:pt x="38" y="77"/>
                  </a:moveTo>
                  <a:lnTo>
                    <a:pt x="38" y="77"/>
                  </a:lnTo>
                  <a:lnTo>
                    <a:pt x="44" y="77"/>
                  </a:lnTo>
                  <a:lnTo>
                    <a:pt x="50" y="75"/>
                  </a:lnTo>
                  <a:lnTo>
                    <a:pt x="56" y="70"/>
                  </a:lnTo>
                  <a:lnTo>
                    <a:pt x="60" y="65"/>
                  </a:lnTo>
                  <a:lnTo>
                    <a:pt x="64" y="59"/>
                  </a:lnTo>
                  <a:lnTo>
                    <a:pt x="66" y="52"/>
                  </a:lnTo>
                  <a:lnTo>
                    <a:pt x="69" y="45"/>
                  </a:lnTo>
                  <a:lnTo>
                    <a:pt x="69" y="37"/>
                  </a:lnTo>
                  <a:lnTo>
                    <a:pt x="69" y="37"/>
                  </a:lnTo>
                  <a:lnTo>
                    <a:pt x="69" y="33"/>
                  </a:lnTo>
                  <a:lnTo>
                    <a:pt x="68" y="29"/>
                  </a:lnTo>
                  <a:lnTo>
                    <a:pt x="66" y="24"/>
                  </a:lnTo>
                  <a:lnTo>
                    <a:pt x="64" y="21"/>
                  </a:lnTo>
                  <a:lnTo>
                    <a:pt x="60" y="17"/>
                  </a:lnTo>
                  <a:lnTo>
                    <a:pt x="57" y="15"/>
                  </a:lnTo>
                  <a:lnTo>
                    <a:pt x="52" y="14"/>
                  </a:lnTo>
                  <a:lnTo>
                    <a:pt x="47" y="14"/>
                  </a:lnTo>
                  <a:lnTo>
                    <a:pt x="47" y="14"/>
                  </a:lnTo>
                  <a:lnTo>
                    <a:pt x="40" y="15"/>
                  </a:lnTo>
                  <a:lnTo>
                    <a:pt x="33" y="17"/>
                  </a:lnTo>
                  <a:lnTo>
                    <a:pt x="28" y="21"/>
                  </a:lnTo>
                  <a:lnTo>
                    <a:pt x="23" y="27"/>
                  </a:lnTo>
                  <a:lnTo>
                    <a:pt x="20" y="33"/>
                  </a:lnTo>
                  <a:lnTo>
                    <a:pt x="18" y="40"/>
                  </a:lnTo>
                  <a:lnTo>
                    <a:pt x="16" y="47"/>
                  </a:lnTo>
                  <a:lnTo>
                    <a:pt x="16" y="53"/>
                  </a:lnTo>
                  <a:lnTo>
                    <a:pt x="16" y="53"/>
                  </a:lnTo>
                  <a:lnTo>
                    <a:pt x="16" y="58"/>
                  </a:lnTo>
                  <a:lnTo>
                    <a:pt x="18" y="63"/>
                  </a:lnTo>
                  <a:lnTo>
                    <a:pt x="19" y="67"/>
                  </a:lnTo>
                  <a:lnTo>
                    <a:pt x="21" y="71"/>
                  </a:lnTo>
                  <a:lnTo>
                    <a:pt x="25" y="73"/>
                  </a:lnTo>
                  <a:lnTo>
                    <a:pt x="28" y="76"/>
                  </a:lnTo>
                  <a:lnTo>
                    <a:pt x="33" y="77"/>
                  </a:lnTo>
                  <a:lnTo>
                    <a:pt x="38" y="77"/>
                  </a:lnTo>
                  <a:lnTo>
                    <a:pt x="3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6" name="Freeform 28">
              <a:extLst>
                <a:ext uri="{FF2B5EF4-FFF2-40B4-BE49-F238E27FC236}">
                  <a16:creationId xmlns:a16="http://schemas.microsoft.com/office/drawing/2014/main" id="{E18C9E32-55D2-4DCF-A857-A0F12301E0DB}"/>
                </a:ext>
              </a:extLst>
            </p:cNvPr>
            <p:cNvSpPr>
              <a:spLocks/>
            </p:cNvSpPr>
            <p:nvPr userDrawn="1"/>
          </p:nvSpPr>
          <p:spPr bwMode="auto">
            <a:xfrm>
              <a:off x="6461" y="4132"/>
              <a:ext cx="24" cy="42"/>
            </a:xfrm>
            <a:custGeom>
              <a:avLst/>
              <a:gdLst>
                <a:gd name="T0" fmla="*/ 21 w 72"/>
                <a:gd name="T1" fmla="*/ 55 h 128"/>
                <a:gd name="T2" fmla="*/ 0 w 72"/>
                <a:gd name="T3" fmla="*/ 55 h 128"/>
                <a:gd name="T4" fmla="*/ 3 w 72"/>
                <a:gd name="T5" fmla="*/ 43 h 128"/>
                <a:gd name="T6" fmla="*/ 24 w 72"/>
                <a:gd name="T7" fmla="*/ 43 h 128"/>
                <a:gd name="T8" fmla="*/ 25 w 72"/>
                <a:gd name="T9" fmla="*/ 34 h 128"/>
                <a:gd name="T10" fmla="*/ 25 w 72"/>
                <a:gd name="T11" fmla="*/ 34 h 128"/>
                <a:gd name="T12" fmla="*/ 29 w 72"/>
                <a:gd name="T13" fmla="*/ 22 h 128"/>
                <a:gd name="T14" fmla="*/ 31 w 72"/>
                <a:gd name="T15" fmla="*/ 16 h 128"/>
                <a:gd name="T16" fmla="*/ 35 w 72"/>
                <a:gd name="T17" fmla="*/ 12 h 128"/>
                <a:gd name="T18" fmla="*/ 40 w 72"/>
                <a:gd name="T19" fmla="*/ 7 h 128"/>
                <a:gd name="T20" fmla="*/ 44 w 72"/>
                <a:gd name="T21" fmla="*/ 3 h 128"/>
                <a:gd name="T22" fmla="*/ 52 w 72"/>
                <a:gd name="T23" fmla="*/ 1 h 128"/>
                <a:gd name="T24" fmla="*/ 60 w 72"/>
                <a:gd name="T25" fmla="*/ 0 h 128"/>
                <a:gd name="T26" fmla="*/ 60 w 72"/>
                <a:gd name="T27" fmla="*/ 0 h 128"/>
                <a:gd name="T28" fmla="*/ 66 w 72"/>
                <a:gd name="T29" fmla="*/ 1 h 128"/>
                <a:gd name="T30" fmla="*/ 72 w 72"/>
                <a:gd name="T31" fmla="*/ 2 h 128"/>
                <a:gd name="T32" fmla="*/ 68 w 72"/>
                <a:gd name="T33" fmla="*/ 14 h 128"/>
                <a:gd name="T34" fmla="*/ 68 w 72"/>
                <a:gd name="T35" fmla="*/ 14 h 128"/>
                <a:gd name="T36" fmla="*/ 61 w 72"/>
                <a:gd name="T37" fmla="*/ 13 h 128"/>
                <a:gd name="T38" fmla="*/ 61 w 72"/>
                <a:gd name="T39" fmla="*/ 13 h 128"/>
                <a:gd name="T40" fmla="*/ 56 w 72"/>
                <a:gd name="T41" fmla="*/ 13 h 128"/>
                <a:gd name="T42" fmla="*/ 53 w 72"/>
                <a:gd name="T43" fmla="*/ 15 h 128"/>
                <a:gd name="T44" fmla="*/ 49 w 72"/>
                <a:gd name="T45" fmla="*/ 16 h 128"/>
                <a:gd name="T46" fmla="*/ 47 w 72"/>
                <a:gd name="T47" fmla="*/ 20 h 128"/>
                <a:gd name="T48" fmla="*/ 43 w 72"/>
                <a:gd name="T49" fmla="*/ 27 h 128"/>
                <a:gd name="T50" fmla="*/ 41 w 72"/>
                <a:gd name="T51" fmla="*/ 34 h 128"/>
                <a:gd name="T52" fmla="*/ 40 w 72"/>
                <a:gd name="T53" fmla="*/ 43 h 128"/>
                <a:gd name="T54" fmla="*/ 62 w 72"/>
                <a:gd name="T55" fmla="*/ 43 h 128"/>
                <a:gd name="T56" fmla="*/ 60 w 72"/>
                <a:gd name="T57" fmla="*/ 55 h 128"/>
                <a:gd name="T58" fmla="*/ 37 w 72"/>
                <a:gd name="T59" fmla="*/ 55 h 128"/>
                <a:gd name="T60" fmla="*/ 21 w 72"/>
                <a:gd name="T61" fmla="*/ 128 h 128"/>
                <a:gd name="T62" fmla="*/ 5 w 72"/>
                <a:gd name="T63" fmla="*/ 128 h 128"/>
                <a:gd name="T64" fmla="*/ 21 w 72"/>
                <a:gd name="T65" fmla="*/ 5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8">
                  <a:moveTo>
                    <a:pt x="21" y="55"/>
                  </a:moveTo>
                  <a:lnTo>
                    <a:pt x="0" y="55"/>
                  </a:lnTo>
                  <a:lnTo>
                    <a:pt x="3" y="43"/>
                  </a:lnTo>
                  <a:lnTo>
                    <a:pt x="24" y="43"/>
                  </a:lnTo>
                  <a:lnTo>
                    <a:pt x="25" y="34"/>
                  </a:lnTo>
                  <a:lnTo>
                    <a:pt x="25" y="34"/>
                  </a:lnTo>
                  <a:lnTo>
                    <a:pt x="29" y="22"/>
                  </a:lnTo>
                  <a:lnTo>
                    <a:pt x="31" y="16"/>
                  </a:lnTo>
                  <a:lnTo>
                    <a:pt x="35" y="12"/>
                  </a:lnTo>
                  <a:lnTo>
                    <a:pt x="40" y="7"/>
                  </a:lnTo>
                  <a:lnTo>
                    <a:pt x="44" y="3"/>
                  </a:lnTo>
                  <a:lnTo>
                    <a:pt x="52" y="1"/>
                  </a:lnTo>
                  <a:lnTo>
                    <a:pt x="60" y="0"/>
                  </a:lnTo>
                  <a:lnTo>
                    <a:pt x="60" y="0"/>
                  </a:lnTo>
                  <a:lnTo>
                    <a:pt x="66" y="1"/>
                  </a:lnTo>
                  <a:lnTo>
                    <a:pt x="72" y="2"/>
                  </a:lnTo>
                  <a:lnTo>
                    <a:pt x="68" y="14"/>
                  </a:lnTo>
                  <a:lnTo>
                    <a:pt x="68" y="14"/>
                  </a:lnTo>
                  <a:lnTo>
                    <a:pt x="61" y="13"/>
                  </a:lnTo>
                  <a:lnTo>
                    <a:pt x="61" y="13"/>
                  </a:lnTo>
                  <a:lnTo>
                    <a:pt x="56" y="13"/>
                  </a:lnTo>
                  <a:lnTo>
                    <a:pt x="53" y="15"/>
                  </a:lnTo>
                  <a:lnTo>
                    <a:pt x="49" y="16"/>
                  </a:lnTo>
                  <a:lnTo>
                    <a:pt x="47" y="20"/>
                  </a:lnTo>
                  <a:lnTo>
                    <a:pt x="43" y="27"/>
                  </a:lnTo>
                  <a:lnTo>
                    <a:pt x="41" y="34"/>
                  </a:lnTo>
                  <a:lnTo>
                    <a:pt x="40" y="43"/>
                  </a:lnTo>
                  <a:lnTo>
                    <a:pt x="62" y="43"/>
                  </a:lnTo>
                  <a:lnTo>
                    <a:pt x="60" y="55"/>
                  </a:lnTo>
                  <a:lnTo>
                    <a:pt x="37" y="55"/>
                  </a:lnTo>
                  <a:lnTo>
                    <a:pt x="21" y="128"/>
                  </a:lnTo>
                  <a:lnTo>
                    <a:pt x="5" y="128"/>
                  </a:lnTo>
                  <a:lnTo>
                    <a:pt x="2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Freeform 29">
              <a:extLst>
                <a:ext uri="{FF2B5EF4-FFF2-40B4-BE49-F238E27FC236}">
                  <a16:creationId xmlns:a16="http://schemas.microsoft.com/office/drawing/2014/main" id="{DAE2E944-4F26-46FA-B80F-CEAD6307FF0A}"/>
                </a:ext>
              </a:extLst>
            </p:cNvPr>
            <p:cNvSpPr>
              <a:spLocks noEditPoints="1"/>
            </p:cNvSpPr>
            <p:nvPr userDrawn="1"/>
          </p:nvSpPr>
          <p:spPr bwMode="auto">
            <a:xfrm>
              <a:off x="6498" y="4145"/>
              <a:ext cx="29" cy="30"/>
            </a:xfrm>
            <a:custGeom>
              <a:avLst/>
              <a:gdLst>
                <a:gd name="T0" fmla="*/ 49 w 87"/>
                <a:gd name="T1" fmla="*/ 0 h 90"/>
                <a:gd name="T2" fmla="*/ 64 w 87"/>
                <a:gd name="T3" fmla="*/ 3 h 90"/>
                <a:gd name="T4" fmla="*/ 76 w 87"/>
                <a:gd name="T5" fmla="*/ 10 h 90"/>
                <a:gd name="T6" fmla="*/ 85 w 87"/>
                <a:gd name="T7" fmla="*/ 22 h 90"/>
                <a:gd name="T8" fmla="*/ 87 w 87"/>
                <a:gd name="T9" fmla="*/ 37 h 90"/>
                <a:gd name="T10" fmla="*/ 86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4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1 w 87"/>
                <a:gd name="T43" fmla="*/ 65 h 90"/>
                <a:gd name="T44" fmla="*/ 68 w 87"/>
                <a:gd name="T45" fmla="*/ 52 h 90"/>
                <a:gd name="T46" fmla="*/ 70 w 87"/>
                <a:gd name="T47" fmla="*/ 37 h 90"/>
                <a:gd name="T48" fmla="*/ 70 w 87"/>
                <a:gd name="T49" fmla="*/ 33 h 90"/>
                <a:gd name="T50" fmla="*/ 67 w 87"/>
                <a:gd name="T51" fmla="*/ 24 h 90"/>
                <a:gd name="T52" fmla="*/ 62 w 87"/>
                <a:gd name="T53" fmla="*/ 17 h 90"/>
                <a:gd name="T54" fmla="*/ 54 w 87"/>
                <a:gd name="T55" fmla="*/ 14 h 90"/>
                <a:gd name="T56" fmla="*/ 49 w 87"/>
                <a:gd name="T57" fmla="*/ 14 h 90"/>
                <a:gd name="T58" fmla="*/ 35 w 87"/>
                <a:gd name="T59" fmla="*/ 17 h 90"/>
                <a:gd name="T60" fmla="*/ 25 w 87"/>
                <a:gd name="T61" fmla="*/ 27 h 90"/>
                <a:gd name="T62" fmla="*/ 19 w 87"/>
                <a:gd name="T63" fmla="*/ 40 h 90"/>
                <a:gd name="T64" fmla="*/ 17 w 87"/>
                <a:gd name="T65" fmla="*/ 53 h 90"/>
                <a:gd name="T66" fmla="*/ 18 w 87"/>
                <a:gd name="T67" fmla="*/ 58 h 90"/>
                <a:gd name="T68" fmla="*/ 20 w 87"/>
                <a:gd name="T69" fmla="*/ 67 h 90"/>
                <a:gd name="T70" fmla="*/ 25 w 87"/>
                <a:gd name="T71" fmla="*/ 73 h 90"/>
                <a:gd name="T72" fmla="*/ 33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4" y="3"/>
                  </a:lnTo>
                  <a:lnTo>
                    <a:pt x="71" y="6"/>
                  </a:lnTo>
                  <a:lnTo>
                    <a:pt x="76" y="10"/>
                  </a:lnTo>
                  <a:lnTo>
                    <a:pt x="81" y="16"/>
                  </a:lnTo>
                  <a:lnTo>
                    <a:pt x="85" y="22"/>
                  </a:lnTo>
                  <a:lnTo>
                    <a:pt x="86" y="29"/>
                  </a:lnTo>
                  <a:lnTo>
                    <a:pt x="87" y="37"/>
                  </a:lnTo>
                  <a:lnTo>
                    <a:pt x="87" y="37"/>
                  </a:lnTo>
                  <a:lnTo>
                    <a:pt x="86" y="48"/>
                  </a:lnTo>
                  <a:lnTo>
                    <a:pt x="83" y="59"/>
                  </a:lnTo>
                  <a:lnTo>
                    <a:pt x="80" y="67"/>
                  </a:lnTo>
                  <a:lnTo>
                    <a:pt x="75" y="75"/>
                  </a:lnTo>
                  <a:lnTo>
                    <a:pt x="68" y="82"/>
                  </a:lnTo>
                  <a:lnTo>
                    <a:pt x="60" y="87"/>
                  </a:lnTo>
                  <a:lnTo>
                    <a:pt x="50" y="89"/>
                  </a:lnTo>
                  <a:lnTo>
                    <a:pt x="39" y="90"/>
                  </a:lnTo>
                  <a:lnTo>
                    <a:pt x="39" y="90"/>
                  </a:lnTo>
                  <a:lnTo>
                    <a:pt x="31" y="90"/>
                  </a:lnTo>
                  <a:lnTo>
                    <a:pt x="24" y="88"/>
                  </a:lnTo>
                  <a:lnTo>
                    <a:pt x="17" y="85"/>
                  </a:lnTo>
                  <a:lnTo>
                    <a:pt x="11" y="81"/>
                  </a:lnTo>
                  <a:lnTo>
                    <a:pt x="6" y="76"/>
                  </a:lnTo>
                  <a:lnTo>
                    <a:pt x="4" y="69"/>
                  </a:lnTo>
                  <a:lnTo>
                    <a:pt x="1" y="61"/>
                  </a:lnTo>
                  <a:lnTo>
                    <a:pt x="0" y="52"/>
                  </a:lnTo>
                  <a:lnTo>
                    <a:pt x="0" y="52"/>
                  </a:lnTo>
                  <a:lnTo>
                    <a:pt x="1" y="42"/>
                  </a:lnTo>
                  <a:lnTo>
                    <a:pt x="4" y="31"/>
                  </a:lnTo>
                  <a:lnTo>
                    <a:pt x="7" y="23"/>
                  </a:lnTo>
                  <a:lnTo>
                    <a:pt x="13" y="16"/>
                  </a:lnTo>
                  <a:lnTo>
                    <a:pt x="20" y="9"/>
                  </a:lnTo>
                  <a:lnTo>
                    <a:pt x="29" y="4"/>
                  </a:lnTo>
                  <a:lnTo>
                    <a:pt x="38" y="2"/>
                  </a:lnTo>
                  <a:lnTo>
                    <a:pt x="49" y="0"/>
                  </a:lnTo>
                  <a:lnTo>
                    <a:pt x="49" y="0"/>
                  </a:lnTo>
                  <a:close/>
                  <a:moveTo>
                    <a:pt x="39" y="77"/>
                  </a:moveTo>
                  <a:lnTo>
                    <a:pt x="39" y="77"/>
                  </a:lnTo>
                  <a:lnTo>
                    <a:pt x="45" y="77"/>
                  </a:lnTo>
                  <a:lnTo>
                    <a:pt x="51" y="75"/>
                  </a:lnTo>
                  <a:lnTo>
                    <a:pt x="57" y="70"/>
                  </a:lnTo>
                  <a:lnTo>
                    <a:pt x="61" y="65"/>
                  </a:lnTo>
                  <a:lnTo>
                    <a:pt x="65" y="59"/>
                  </a:lnTo>
                  <a:lnTo>
                    <a:pt x="68" y="52"/>
                  </a:lnTo>
                  <a:lnTo>
                    <a:pt x="69" y="45"/>
                  </a:lnTo>
                  <a:lnTo>
                    <a:pt x="70" y="37"/>
                  </a:lnTo>
                  <a:lnTo>
                    <a:pt x="70" y="37"/>
                  </a:lnTo>
                  <a:lnTo>
                    <a:pt x="70" y="33"/>
                  </a:lnTo>
                  <a:lnTo>
                    <a:pt x="69" y="29"/>
                  </a:lnTo>
                  <a:lnTo>
                    <a:pt x="67" y="24"/>
                  </a:lnTo>
                  <a:lnTo>
                    <a:pt x="64" y="21"/>
                  </a:lnTo>
                  <a:lnTo>
                    <a:pt x="62" y="17"/>
                  </a:lnTo>
                  <a:lnTo>
                    <a:pt x="58" y="15"/>
                  </a:lnTo>
                  <a:lnTo>
                    <a:pt x="54" y="14"/>
                  </a:lnTo>
                  <a:lnTo>
                    <a:pt x="49" y="14"/>
                  </a:lnTo>
                  <a:lnTo>
                    <a:pt x="49" y="14"/>
                  </a:lnTo>
                  <a:lnTo>
                    <a:pt x="40" y="15"/>
                  </a:lnTo>
                  <a:lnTo>
                    <a:pt x="35" y="17"/>
                  </a:lnTo>
                  <a:lnTo>
                    <a:pt x="30" y="21"/>
                  </a:lnTo>
                  <a:lnTo>
                    <a:pt x="25" y="27"/>
                  </a:lnTo>
                  <a:lnTo>
                    <a:pt x="21" y="33"/>
                  </a:lnTo>
                  <a:lnTo>
                    <a:pt x="19" y="40"/>
                  </a:lnTo>
                  <a:lnTo>
                    <a:pt x="18" y="47"/>
                  </a:lnTo>
                  <a:lnTo>
                    <a:pt x="17" y="53"/>
                  </a:lnTo>
                  <a:lnTo>
                    <a:pt x="17" y="53"/>
                  </a:lnTo>
                  <a:lnTo>
                    <a:pt x="18" y="58"/>
                  </a:lnTo>
                  <a:lnTo>
                    <a:pt x="18" y="63"/>
                  </a:lnTo>
                  <a:lnTo>
                    <a:pt x="20" y="67"/>
                  </a:lnTo>
                  <a:lnTo>
                    <a:pt x="23" y="71"/>
                  </a:lnTo>
                  <a:lnTo>
                    <a:pt x="25" y="73"/>
                  </a:lnTo>
                  <a:lnTo>
                    <a:pt x="30" y="76"/>
                  </a:lnTo>
                  <a:lnTo>
                    <a:pt x="33"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8" name="Freeform 30">
              <a:extLst>
                <a:ext uri="{FF2B5EF4-FFF2-40B4-BE49-F238E27FC236}">
                  <a16:creationId xmlns:a16="http://schemas.microsoft.com/office/drawing/2014/main" id="{2A09DD95-B9E2-4E20-B318-45DD24C40165}"/>
                </a:ext>
              </a:extLst>
            </p:cNvPr>
            <p:cNvSpPr>
              <a:spLocks/>
            </p:cNvSpPr>
            <p:nvPr userDrawn="1"/>
          </p:nvSpPr>
          <p:spPr bwMode="auto">
            <a:xfrm>
              <a:off x="6533" y="4146"/>
              <a:ext cx="29" cy="29"/>
            </a:xfrm>
            <a:custGeom>
              <a:avLst/>
              <a:gdLst>
                <a:gd name="T0" fmla="*/ 73 w 88"/>
                <a:gd name="T1" fmla="*/ 73 h 87"/>
                <a:gd name="T2" fmla="*/ 73 w 88"/>
                <a:gd name="T3" fmla="*/ 73 h 87"/>
                <a:gd name="T4" fmla="*/ 70 w 88"/>
                <a:gd name="T5" fmla="*/ 85 h 87"/>
                <a:gd name="T6" fmla="*/ 56 w 88"/>
                <a:gd name="T7" fmla="*/ 85 h 87"/>
                <a:gd name="T8" fmla="*/ 58 w 88"/>
                <a:gd name="T9" fmla="*/ 72 h 87"/>
                <a:gd name="T10" fmla="*/ 58 w 88"/>
                <a:gd name="T11" fmla="*/ 72 h 87"/>
                <a:gd name="T12" fmla="*/ 58 w 88"/>
                <a:gd name="T13" fmla="*/ 72 h 87"/>
                <a:gd name="T14" fmla="*/ 53 w 88"/>
                <a:gd name="T15" fmla="*/ 78 h 87"/>
                <a:gd name="T16" fmla="*/ 47 w 88"/>
                <a:gd name="T17" fmla="*/ 82 h 87"/>
                <a:gd name="T18" fmla="*/ 39 w 88"/>
                <a:gd name="T19" fmla="*/ 86 h 87"/>
                <a:gd name="T20" fmla="*/ 28 w 88"/>
                <a:gd name="T21" fmla="*/ 87 h 87"/>
                <a:gd name="T22" fmla="*/ 28 w 88"/>
                <a:gd name="T23" fmla="*/ 87 h 87"/>
                <a:gd name="T24" fmla="*/ 22 w 88"/>
                <a:gd name="T25" fmla="*/ 87 h 87"/>
                <a:gd name="T26" fmla="*/ 18 w 88"/>
                <a:gd name="T27" fmla="*/ 86 h 87"/>
                <a:gd name="T28" fmla="*/ 13 w 88"/>
                <a:gd name="T29" fmla="*/ 84 h 87"/>
                <a:gd name="T30" fmla="*/ 8 w 88"/>
                <a:gd name="T31" fmla="*/ 81 h 87"/>
                <a:gd name="T32" fmla="*/ 5 w 88"/>
                <a:gd name="T33" fmla="*/ 76 h 87"/>
                <a:gd name="T34" fmla="*/ 2 w 88"/>
                <a:gd name="T35" fmla="*/ 73 h 87"/>
                <a:gd name="T36" fmla="*/ 1 w 88"/>
                <a:gd name="T37" fmla="*/ 67 h 87"/>
                <a:gd name="T38" fmla="*/ 0 w 88"/>
                <a:gd name="T39" fmla="*/ 61 h 87"/>
                <a:gd name="T40" fmla="*/ 0 w 88"/>
                <a:gd name="T41" fmla="*/ 61 h 87"/>
                <a:gd name="T42" fmla="*/ 1 w 88"/>
                <a:gd name="T43" fmla="*/ 52 h 87"/>
                <a:gd name="T44" fmla="*/ 2 w 88"/>
                <a:gd name="T45" fmla="*/ 45 h 87"/>
                <a:gd name="T46" fmla="*/ 12 w 88"/>
                <a:gd name="T47" fmla="*/ 0 h 87"/>
                <a:gd name="T48" fmla="*/ 27 w 88"/>
                <a:gd name="T49" fmla="*/ 0 h 87"/>
                <a:gd name="T50" fmla="*/ 17 w 88"/>
                <a:gd name="T51" fmla="*/ 51 h 87"/>
                <a:gd name="T52" fmla="*/ 17 w 88"/>
                <a:gd name="T53" fmla="*/ 51 h 87"/>
                <a:gd name="T54" fmla="*/ 17 w 88"/>
                <a:gd name="T55" fmla="*/ 58 h 87"/>
                <a:gd name="T56" fmla="*/ 17 w 88"/>
                <a:gd name="T57" fmla="*/ 58 h 87"/>
                <a:gd name="T58" fmla="*/ 18 w 88"/>
                <a:gd name="T59" fmla="*/ 66 h 87"/>
                <a:gd name="T60" fmla="*/ 20 w 88"/>
                <a:gd name="T61" fmla="*/ 70 h 87"/>
                <a:gd name="T62" fmla="*/ 25 w 88"/>
                <a:gd name="T63" fmla="*/ 73 h 87"/>
                <a:gd name="T64" fmla="*/ 32 w 88"/>
                <a:gd name="T65" fmla="*/ 74 h 87"/>
                <a:gd name="T66" fmla="*/ 32 w 88"/>
                <a:gd name="T67" fmla="*/ 74 h 87"/>
                <a:gd name="T68" fmla="*/ 39 w 88"/>
                <a:gd name="T69" fmla="*/ 74 h 87"/>
                <a:gd name="T70" fmla="*/ 45 w 88"/>
                <a:gd name="T71" fmla="*/ 72 h 87"/>
                <a:gd name="T72" fmla="*/ 50 w 88"/>
                <a:gd name="T73" fmla="*/ 67 h 87"/>
                <a:gd name="T74" fmla="*/ 53 w 88"/>
                <a:gd name="T75" fmla="*/ 63 h 87"/>
                <a:gd name="T76" fmla="*/ 57 w 88"/>
                <a:gd name="T77" fmla="*/ 57 h 87"/>
                <a:gd name="T78" fmla="*/ 59 w 88"/>
                <a:gd name="T79" fmla="*/ 52 h 87"/>
                <a:gd name="T80" fmla="*/ 63 w 88"/>
                <a:gd name="T81" fmla="*/ 43 h 87"/>
                <a:gd name="T82" fmla="*/ 73 w 88"/>
                <a:gd name="T83" fmla="*/ 0 h 87"/>
                <a:gd name="T84" fmla="*/ 88 w 88"/>
                <a:gd name="T85" fmla="*/ 0 h 87"/>
                <a:gd name="T86" fmla="*/ 73 w 88"/>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87">
                  <a:moveTo>
                    <a:pt x="73" y="73"/>
                  </a:moveTo>
                  <a:lnTo>
                    <a:pt x="73" y="73"/>
                  </a:lnTo>
                  <a:lnTo>
                    <a:pt x="70" y="85"/>
                  </a:lnTo>
                  <a:lnTo>
                    <a:pt x="56" y="85"/>
                  </a:lnTo>
                  <a:lnTo>
                    <a:pt x="58" y="72"/>
                  </a:lnTo>
                  <a:lnTo>
                    <a:pt x="58" y="72"/>
                  </a:lnTo>
                  <a:lnTo>
                    <a:pt x="58" y="72"/>
                  </a:lnTo>
                  <a:lnTo>
                    <a:pt x="53" y="78"/>
                  </a:lnTo>
                  <a:lnTo>
                    <a:pt x="47" y="82"/>
                  </a:lnTo>
                  <a:lnTo>
                    <a:pt x="39" y="86"/>
                  </a:lnTo>
                  <a:lnTo>
                    <a:pt x="28" y="87"/>
                  </a:lnTo>
                  <a:lnTo>
                    <a:pt x="28" y="87"/>
                  </a:lnTo>
                  <a:lnTo>
                    <a:pt x="22" y="87"/>
                  </a:lnTo>
                  <a:lnTo>
                    <a:pt x="18" y="86"/>
                  </a:lnTo>
                  <a:lnTo>
                    <a:pt x="13" y="84"/>
                  </a:lnTo>
                  <a:lnTo>
                    <a:pt x="8" y="81"/>
                  </a:lnTo>
                  <a:lnTo>
                    <a:pt x="5" y="76"/>
                  </a:lnTo>
                  <a:lnTo>
                    <a:pt x="2" y="73"/>
                  </a:lnTo>
                  <a:lnTo>
                    <a:pt x="1" y="67"/>
                  </a:lnTo>
                  <a:lnTo>
                    <a:pt x="0" y="61"/>
                  </a:lnTo>
                  <a:lnTo>
                    <a:pt x="0" y="61"/>
                  </a:lnTo>
                  <a:lnTo>
                    <a:pt x="1" y="52"/>
                  </a:lnTo>
                  <a:lnTo>
                    <a:pt x="2" y="45"/>
                  </a:lnTo>
                  <a:lnTo>
                    <a:pt x="12" y="0"/>
                  </a:lnTo>
                  <a:lnTo>
                    <a:pt x="27" y="0"/>
                  </a:lnTo>
                  <a:lnTo>
                    <a:pt x="17" y="51"/>
                  </a:lnTo>
                  <a:lnTo>
                    <a:pt x="17" y="51"/>
                  </a:lnTo>
                  <a:lnTo>
                    <a:pt x="17" y="58"/>
                  </a:lnTo>
                  <a:lnTo>
                    <a:pt x="17" y="58"/>
                  </a:lnTo>
                  <a:lnTo>
                    <a:pt x="18" y="66"/>
                  </a:lnTo>
                  <a:lnTo>
                    <a:pt x="20" y="70"/>
                  </a:lnTo>
                  <a:lnTo>
                    <a:pt x="25" y="73"/>
                  </a:lnTo>
                  <a:lnTo>
                    <a:pt x="32" y="74"/>
                  </a:lnTo>
                  <a:lnTo>
                    <a:pt x="32" y="74"/>
                  </a:lnTo>
                  <a:lnTo>
                    <a:pt x="39" y="74"/>
                  </a:lnTo>
                  <a:lnTo>
                    <a:pt x="45" y="72"/>
                  </a:lnTo>
                  <a:lnTo>
                    <a:pt x="50" y="67"/>
                  </a:lnTo>
                  <a:lnTo>
                    <a:pt x="53" y="63"/>
                  </a:lnTo>
                  <a:lnTo>
                    <a:pt x="57" y="57"/>
                  </a:lnTo>
                  <a:lnTo>
                    <a:pt x="59" y="52"/>
                  </a:lnTo>
                  <a:lnTo>
                    <a:pt x="63" y="43"/>
                  </a:lnTo>
                  <a:lnTo>
                    <a:pt x="73" y="0"/>
                  </a:lnTo>
                  <a:lnTo>
                    <a:pt x="88"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9" name="Freeform 31">
              <a:extLst>
                <a:ext uri="{FF2B5EF4-FFF2-40B4-BE49-F238E27FC236}">
                  <a16:creationId xmlns:a16="http://schemas.microsoft.com/office/drawing/2014/main" id="{49CF64DB-2782-42C8-AA3D-91A39A592592}"/>
                </a:ext>
              </a:extLst>
            </p:cNvPr>
            <p:cNvSpPr>
              <a:spLocks/>
            </p:cNvSpPr>
            <p:nvPr userDrawn="1"/>
          </p:nvSpPr>
          <p:spPr bwMode="auto">
            <a:xfrm>
              <a:off x="6566" y="4145"/>
              <a:ext cx="21" cy="29"/>
            </a:xfrm>
            <a:custGeom>
              <a:avLst/>
              <a:gdLst>
                <a:gd name="T0" fmla="*/ 14 w 65"/>
                <a:gd name="T1" fmla="*/ 16 h 88"/>
                <a:gd name="T2" fmla="*/ 14 w 65"/>
                <a:gd name="T3" fmla="*/ 16 h 88"/>
                <a:gd name="T4" fmla="*/ 16 w 65"/>
                <a:gd name="T5" fmla="*/ 3 h 88"/>
                <a:gd name="T6" fmla="*/ 31 w 65"/>
                <a:gd name="T7" fmla="*/ 3 h 88"/>
                <a:gd name="T8" fmla="*/ 28 w 65"/>
                <a:gd name="T9" fmla="*/ 16 h 88"/>
                <a:gd name="T10" fmla="*/ 28 w 65"/>
                <a:gd name="T11" fmla="*/ 16 h 88"/>
                <a:gd name="T12" fmla="*/ 28 w 65"/>
                <a:gd name="T13" fmla="*/ 16 h 88"/>
                <a:gd name="T14" fmla="*/ 33 w 65"/>
                <a:gd name="T15" fmla="*/ 10 h 88"/>
                <a:gd name="T16" fmla="*/ 40 w 65"/>
                <a:gd name="T17" fmla="*/ 5 h 88"/>
                <a:gd name="T18" fmla="*/ 47 w 65"/>
                <a:gd name="T19" fmla="*/ 2 h 88"/>
                <a:gd name="T20" fmla="*/ 58 w 65"/>
                <a:gd name="T21" fmla="*/ 0 h 88"/>
                <a:gd name="T22" fmla="*/ 58 w 65"/>
                <a:gd name="T23" fmla="*/ 0 h 88"/>
                <a:gd name="T24" fmla="*/ 61 w 65"/>
                <a:gd name="T25" fmla="*/ 0 h 88"/>
                <a:gd name="T26" fmla="*/ 65 w 65"/>
                <a:gd name="T27" fmla="*/ 2 h 88"/>
                <a:gd name="T28" fmla="*/ 62 w 65"/>
                <a:gd name="T29" fmla="*/ 16 h 88"/>
                <a:gd name="T30" fmla="*/ 62 w 65"/>
                <a:gd name="T31" fmla="*/ 16 h 88"/>
                <a:gd name="T32" fmla="*/ 55 w 65"/>
                <a:gd name="T33" fmla="*/ 15 h 88"/>
                <a:gd name="T34" fmla="*/ 55 w 65"/>
                <a:gd name="T35" fmla="*/ 15 h 88"/>
                <a:gd name="T36" fmla="*/ 49 w 65"/>
                <a:gd name="T37" fmla="*/ 15 h 88"/>
                <a:gd name="T38" fmla="*/ 43 w 65"/>
                <a:gd name="T39" fmla="*/ 17 h 88"/>
                <a:gd name="T40" fmla="*/ 37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6" y="3"/>
                  </a:lnTo>
                  <a:lnTo>
                    <a:pt x="31" y="3"/>
                  </a:lnTo>
                  <a:lnTo>
                    <a:pt x="28" y="16"/>
                  </a:lnTo>
                  <a:lnTo>
                    <a:pt x="28" y="16"/>
                  </a:lnTo>
                  <a:lnTo>
                    <a:pt x="28" y="16"/>
                  </a:lnTo>
                  <a:lnTo>
                    <a:pt x="33" y="10"/>
                  </a:lnTo>
                  <a:lnTo>
                    <a:pt x="40" y="5"/>
                  </a:lnTo>
                  <a:lnTo>
                    <a:pt x="47" y="2"/>
                  </a:lnTo>
                  <a:lnTo>
                    <a:pt x="58" y="0"/>
                  </a:lnTo>
                  <a:lnTo>
                    <a:pt x="58" y="0"/>
                  </a:lnTo>
                  <a:lnTo>
                    <a:pt x="61" y="0"/>
                  </a:lnTo>
                  <a:lnTo>
                    <a:pt x="65" y="2"/>
                  </a:lnTo>
                  <a:lnTo>
                    <a:pt x="62" y="16"/>
                  </a:lnTo>
                  <a:lnTo>
                    <a:pt x="62" y="16"/>
                  </a:lnTo>
                  <a:lnTo>
                    <a:pt x="55" y="15"/>
                  </a:lnTo>
                  <a:lnTo>
                    <a:pt x="55" y="15"/>
                  </a:lnTo>
                  <a:lnTo>
                    <a:pt x="49" y="15"/>
                  </a:lnTo>
                  <a:lnTo>
                    <a:pt x="43" y="17"/>
                  </a:lnTo>
                  <a:lnTo>
                    <a:pt x="37"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0" name="Freeform 32">
              <a:extLst>
                <a:ext uri="{FF2B5EF4-FFF2-40B4-BE49-F238E27FC236}">
                  <a16:creationId xmlns:a16="http://schemas.microsoft.com/office/drawing/2014/main" id="{8A1776AB-2766-4C70-BBA6-3728145003BA}"/>
                </a:ext>
              </a:extLst>
            </p:cNvPr>
            <p:cNvSpPr>
              <a:spLocks/>
            </p:cNvSpPr>
            <p:nvPr userDrawn="1"/>
          </p:nvSpPr>
          <p:spPr bwMode="auto">
            <a:xfrm>
              <a:off x="6603" y="4145"/>
              <a:ext cx="23" cy="30"/>
            </a:xfrm>
            <a:custGeom>
              <a:avLst/>
              <a:gdLst>
                <a:gd name="T0" fmla="*/ 64 w 69"/>
                <a:gd name="T1" fmla="*/ 17 h 90"/>
                <a:gd name="T2" fmla="*/ 64 w 69"/>
                <a:gd name="T3" fmla="*/ 17 h 90"/>
                <a:gd name="T4" fmla="*/ 57 w 69"/>
                <a:gd name="T5" fmla="*/ 15 h 90"/>
                <a:gd name="T6" fmla="*/ 50 w 69"/>
                <a:gd name="T7" fmla="*/ 14 h 90"/>
                <a:gd name="T8" fmla="*/ 50 w 69"/>
                <a:gd name="T9" fmla="*/ 14 h 90"/>
                <a:gd name="T10" fmla="*/ 43 w 69"/>
                <a:gd name="T11" fmla="*/ 14 h 90"/>
                <a:gd name="T12" fmla="*/ 36 w 69"/>
                <a:gd name="T13" fmla="*/ 16 h 90"/>
                <a:gd name="T14" fmla="*/ 30 w 69"/>
                <a:gd name="T15" fmla="*/ 20 h 90"/>
                <a:gd name="T16" fmla="*/ 25 w 69"/>
                <a:gd name="T17" fmla="*/ 24 h 90"/>
                <a:gd name="T18" fmla="*/ 21 w 69"/>
                <a:gd name="T19" fmla="*/ 30 h 90"/>
                <a:gd name="T20" fmla="*/ 19 w 69"/>
                <a:gd name="T21" fmla="*/ 37 h 90"/>
                <a:gd name="T22" fmla="*/ 18 w 69"/>
                <a:gd name="T23" fmla="*/ 45 h 90"/>
                <a:gd name="T24" fmla="*/ 17 w 69"/>
                <a:gd name="T25" fmla="*/ 52 h 90"/>
                <a:gd name="T26" fmla="*/ 17 w 69"/>
                <a:gd name="T27" fmla="*/ 52 h 90"/>
                <a:gd name="T28" fmla="*/ 17 w 69"/>
                <a:gd name="T29" fmla="*/ 58 h 90"/>
                <a:gd name="T30" fmla="*/ 18 w 69"/>
                <a:gd name="T31" fmla="*/ 63 h 90"/>
                <a:gd name="T32" fmla="*/ 20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5 w 69"/>
                <a:gd name="T51" fmla="*/ 88 h 90"/>
                <a:gd name="T52" fmla="*/ 55 w 69"/>
                <a:gd name="T53" fmla="*/ 88 h 90"/>
                <a:gd name="T54" fmla="*/ 46 w 69"/>
                <a:gd name="T55" fmla="*/ 90 h 90"/>
                <a:gd name="T56" fmla="*/ 38 w 69"/>
                <a:gd name="T57" fmla="*/ 90 h 90"/>
                <a:gd name="T58" fmla="*/ 38 w 69"/>
                <a:gd name="T59" fmla="*/ 90 h 90"/>
                <a:gd name="T60" fmla="*/ 30 w 69"/>
                <a:gd name="T61" fmla="*/ 90 h 90"/>
                <a:gd name="T62" fmla="*/ 23 w 69"/>
                <a:gd name="T63" fmla="*/ 88 h 90"/>
                <a:gd name="T64" fmla="*/ 15 w 69"/>
                <a:gd name="T65" fmla="*/ 85 h 90"/>
                <a:gd name="T66" fmla="*/ 11 w 69"/>
                <a:gd name="T67" fmla="*/ 82 h 90"/>
                <a:gd name="T68" fmla="*/ 6 w 69"/>
                <a:gd name="T69" fmla="*/ 76 h 90"/>
                <a:gd name="T70" fmla="*/ 2 w 69"/>
                <a:gd name="T71" fmla="*/ 70 h 90"/>
                <a:gd name="T72" fmla="*/ 1 w 69"/>
                <a:gd name="T73" fmla="*/ 63 h 90"/>
                <a:gd name="T74" fmla="*/ 0 w 69"/>
                <a:gd name="T75" fmla="*/ 54 h 90"/>
                <a:gd name="T76" fmla="*/ 0 w 69"/>
                <a:gd name="T77" fmla="*/ 54 h 90"/>
                <a:gd name="T78" fmla="*/ 1 w 69"/>
                <a:gd name="T79" fmla="*/ 43 h 90"/>
                <a:gd name="T80" fmla="*/ 4 w 69"/>
                <a:gd name="T81" fmla="*/ 34 h 90"/>
                <a:gd name="T82" fmla="*/ 7 w 69"/>
                <a:gd name="T83" fmla="*/ 24 h 90"/>
                <a:gd name="T84" fmla="*/ 12 w 69"/>
                <a:gd name="T85" fmla="*/ 17 h 90"/>
                <a:gd name="T86" fmla="*/ 19 w 69"/>
                <a:gd name="T87" fmla="*/ 10 h 90"/>
                <a:gd name="T88" fmla="*/ 27 w 69"/>
                <a:gd name="T89" fmla="*/ 5 h 90"/>
                <a:gd name="T90" fmla="*/ 36 w 69"/>
                <a:gd name="T91" fmla="*/ 2 h 90"/>
                <a:gd name="T92" fmla="*/ 46 w 69"/>
                <a:gd name="T93" fmla="*/ 0 h 90"/>
                <a:gd name="T94" fmla="*/ 46 w 69"/>
                <a:gd name="T95" fmla="*/ 0 h 90"/>
                <a:gd name="T96" fmla="*/ 58 w 69"/>
                <a:gd name="T97" fmla="*/ 2 h 90"/>
                <a:gd name="T98" fmla="*/ 69 w 69"/>
                <a:gd name="T99" fmla="*/ 4 h 90"/>
                <a:gd name="T100" fmla="*/ 64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4" y="17"/>
                  </a:moveTo>
                  <a:lnTo>
                    <a:pt x="64" y="17"/>
                  </a:lnTo>
                  <a:lnTo>
                    <a:pt x="57" y="15"/>
                  </a:lnTo>
                  <a:lnTo>
                    <a:pt x="50" y="14"/>
                  </a:lnTo>
                  <a:lnTo>
                    <a:pt x="50" y="14"/>
                  </a:lnTo>
                  <a:lnTo>
                    <a:pt x="43" y="14"/>
                  </a:lnTo>
                  <a:lnTo>
                    <a:pt x="36" y="16"/>
                  </a:lnTo>
                  <a:lnTo>
                    <a:pt x="30" y="20"/>
                  </a:lnTo>
                  <a:lnTo>
                    <a:pt x="25" y="24"/>
                  </a:lnTo>
                  <a:lnTo>
                    <a:pt x="21" y="30"/>
                  </a:lnTo>
                  <a:lnTo>
                    <a:pt x="19" y="37"/>
                  </a:lnTo>
                  <a:lnTo>
                    <a:pt x="18" y="45"/>
                  </a:lnTo>
                  <a:lnTo>
                    <a:pt x="17" y="52"/>
                  </a:lnTo>
                  <a:lnTo>
                    <a:pt x="17" y="52"/>
                  </a:lnTo>
                  <a:lnTo>
                    <a:pt x="17" y="58"/>
                  </a:lnTo>
                  <a:lnTo>
                    <a:pt x="18" y="63"/>
                  </a:lnTo>
                  <a:lnTo>
                    <a:pt x="20" y="67"/>
                  </a:lnTo>
                  <a:lnTo>
                    <a:pt x="23" y="71"/>
                  </a:lnTo>
                  <a:lnTo>
                    <a:pt x="26" y="73"/>
                  </a:lnTo>
                  <a:lnTo>
                    <a:pt x="30" y="76"/>
                  </a:lnTo>
                  <a:lnTo>
                    <a:pt x="35" y="77"/>
                  </a:lnTo>
                  <a:lnTo>
                    <a:pt x="40" y="77"/>
                  </a:lnTo>
                  <a:lnTo>
                    <a:pt x="40" y="77"/>
                  </a:lnTo>
                  <a:lnTo>
                    <a:pt x="49" y="77"/>
                  </a:lnTo>
                  <a:lnTo>
                    <a:pt x="57" y="73"/>
                  </a:lnTo>
                  <a:lnTo>
                    <a:pt x="55" y="88"/>
                  </a:lnTo>
                  <a:lnTo>
                    <a:pt x="55" y="88"/>
                  </a:lnTo>
                  <a:lnTo>
                    <a:pt x="46" y="90"/>
                  </a:lnTo>
                  <a:lnTo>
                    <a:pt x="38" y="90"/>
                  </a:lnTo>
                  <a:lnTo>
                    <a:pt x="38" y="90"/>
                  </a:lnTo>
                  <a:lnTo>
                    <a:pt x="30" y="90"/>
                  </a:lnTo>
                  <a:lnTo>
                    <a:pt x="23" y="88"/>
                  </a:lnTo>
                  <a:lnTo>
                    <a:pt x="15" y="85"/>
                  </a:lnTo>
                  <a:lnTo>
                    <a:pt x="11" y="82"/>
                  </a:lnTo>
                  <a:lnTo>
                    <a:pt x="6" y="76"/>
                  </a:lnTo>
                  <a:lnTo>
                    <a:pt x="2" y="70"/>
                  </a:lnTo>
                  <a:lnTo>
                    <a:pt x="1" y="63"/>
                  </a:lnTo>
                  <a:lnTo>
                    <a:pt x="0" y="54"/>
                  </a:lnTo>
                  <a:lnTo>
                    <a:pt x="0" y="54"/>
                  </a:lnTo>
                  <a:lnTo>
                    <a:pt x="1" y="43"/>
                  </a:lnTo>
                  <a:lnTo>
                    <a:pt x="4" y="34"/>
                  </a:lnTo>
                  <a:lnTo>
                    <a:pt x="7" y="24"/>
                  </a:lnTo>
                  <a:lnTo>
                    <a:pt x="12" y="17"/>
                  </a:lnTo>
                  <a:lnTo>
                    <a:pt x="19" y="10"/>
                  </a:lnTo>
                  <a:lnTo>
                    <a:pt x="27" y="5"/>
                  </a:lnTo>
                  <a:lnTo>
                    <a:pt x="36" y="2"/>
                  </a:lnTo>
                  <a:lnTo>
                    <a:pt x="46" y="0"/>
                  </a:lnTo>
                  <a:lnTo>
                    <a:pt x="46" y="0"/>
                  </a:lnTo>
                  <a:lnTo>
                    <a:pt x="58" y="2"/>
                  </a:lnTo>
                  <a:lnTo>
                    <a:pt x="69" y="4"/>
                  </a:lnTo>
                  <a:lnTo>
                    <a:pt x="6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1" name="Freeform 33">
              <a:extLst>
                <a:ext uri="{FF2B5EF4-FFF2-40B4-BE49-F238E27FC236}">
                  <a16:creationId xmlns:a16="http://schemas.microsoft.com/office/drawing/2014/main" id="{1A30FB79-2D2F-4CD0-9293-425368C702D1}"/>
                </a:ext>
              </a:extLst>
            </p:cNvPr>
            <p:cNvSpPr>
              <a:spLocks noEditPoints="1"/>
            </p:cNvSpPr>
            <p:nvPr userDrawn="1"/>
          </p:nvSpPr>
          <p:spPr bwMode="auto">
            <a:xfrm>
              <a:off x="6628" y="4145"/>
              <a:ext cx="29" cy="30"/>
            </a:xfrm>
            <a:custGeom>
              <a:avLst/>
              <a:gdLst>
                <a:gd name="T0" fmla="*/ 49 w 87"/>
                <a:gd name="T1" fmla="*/ 0 h 90"/>
                <a:gd name="T2" fmla="*/ 65 w 87"/>
                <a:gd name="T3" fmla="*/ 3 h 90"/>
                <a:gd name="T4" fmla="*/ 77 w 87"/>
                <a:gd name="T5" fmla="*/ 10 h 90"/>
                <a:gd name="T6" fmla="*/ 84 w 87"/>
                <a:gd name="T7" fmla="*/ 22 h 90"/>
                <a:gd name="T8" fmla="*/ 87 w 87"/>
                <a:gd name="T9" fmla="*/ 37 h 90"/>
                <a:gd name="T10" fmla="*/ 87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3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2 w 87"/>
                <a:gd name="T43" fmla="*/ 65 h 90"/>
                <a:gd name="T44" fmla="*/ 68 w 87"/>
                <a:gd name="T45" fmla="*/ 52 h 90"/>
                <a:gd name="T46" fmla="*/ 70 w 87"/>
                <a:gd name="T47" fmla="*/ 37 h 90"/>
                <a:gd name="T48" fmla="*/ 70 w 87"/>
                <a:gd name="T49" fmla="*/ 33 h 90"/>
                <a:gd name="T50" fmla="*/ 68 w 87"/>
                <a:gd name="T51" fmla="*/ 24 h 90"/>
                <a:gd name="T52" fmla="*/ 62 w 87"/>
                <a:gd name="T53" fmla="*/ 17 h 90"/>
                <a:gd name="T54" fmla="*/ 53 w 87"/>
                <a:gd name="T55" fmla="*/ 14 h 90"/>
                <a:gd name="T56" fmla="*/ 49 w 87"/>
                <a:gd name="T57" fmla="*/ 14 h 90"/>
                <a:gd name="T58" fmla="*/ 34 w 87"/>
                <a:gd name="T59" fmla="*/ 17 h 90"/>
                <a:gd name="T60" fmla="*/ 25 w 87"/>
                <a:gd name="T61" fmla="*/ 27 h 90"/>
                <a:gd name="T62" fmla="*/ 19 w 87"/>
                <a:gd name="T63" fmla="*/ 40 h 90"/>
                <a:gd name="T64" fmla="*/ 18 w 87"/>
                <a:gd name="T65" fmla="*/ 53 h 90"/>
                <a:gd name="T66" fmla="*/ 18 w 87"/>
                <a:gd name="T67" fmla="*/ 58 h 90"/>
                <a:gd name="T68" fmla="*/ 20 w 87"/>
                <a:gd name="T69" fmla="*/ 67 h 90"/>
                <a:gd name="T70" fmla="*/ 26 w 87"/>
                <a:gd name="T71" fmla="*/ 73 h 90"/>
                <a:gd name="T72" fmla="*/ 34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5" y="3"/>
                  </a:lnTo>
                  <a:lnTo>
                    <a:pt x="71" y="6"/>
                  </a:lnTo>
                  <a:lnTo>
                    <a:pt x="77" y="10"/>
                  </a:lnTo>
                  <a:lnTo>
                    <a:pt x="81" y="16"/>
                  </a:lnTo>
                  <a:lnTo>
                    <a:pt x="84" y="22"/>
                  </a:lnTo>
                  <a:lnTo>
                    <a:pt x="87" y="29"/>
                  </a:lnTo>
                  <a:lnTo>
                    <a:pt x="87" y="37"/>
                  </a:lnTo>
                  <a:lnTo>
                    <a:pt x="87" y="37"/>
                  </a:lnTo>
                  <a:lnTo>
                    <a:pt x="87" y="48"/>
                  </a:lnTo>
                  <a:lnTo>
                    <a:pt x="84" y="59"/>
                  </a:lnTo>
                  <a:lnTo>
                    <a:pt x="80" y="67"/>
                  </a:lnTo>
                  <a:lnTo>
                    <a:pt x="75" y="75"/>
                  </a:lnTo>
                  <a:lnTo>
                    <a:pt x="68" y="82"/>
                  </a:lnTo>
                  <a:lnTo>
                    <a:pt x="59" y="87"/>
                  </a:lnTo>
                  <a:lnTo>
                    <a:pt x="50" y="89"/>
                  </a:lnTo>
                  <a:lnTo>
                    <a:pt x="39" y="90"/>
                  </a:lnTo>
                  <a:lnTo>
                    <a:pt x="39" y="90"/>
                  </a:lnTo>
                  <a:lnTo>
                    <a:pt x="31" y="90"/>
                  </a:lnTo>
                  <a:lnTo>
                    <a:pt x="24" y="88"/>
                  </a:lnTo>
                  <a:lnTo>
                    <a:pt x="17" y="85"/>
                  </a:lnTo>
                  <a:lnTo>
                    <a:pt x="11" y="81"/>
                  </a:lnTo>
                  <a:lnTo>
                    <a:pt x="7" y="76"/>
                  </a:lnTo>
                  <a:lnTo>
                    <a:pt x="3" y="69"/>
                  </a:lnTo>
                  <a:lnTo>
                    <a:pt x="1" y="61"/>
                  </a:lnTo>
                  <a:lnTo>
                    <a:pt x="0" y="52"/>
                  </a:lnTo>
                  <a:lnTo>
                    <a:pt x="0" y="52"/>
                  </a:lnTo>
                  <a:lnTo>
                    <a:pt x="1" y="42"/>
                  </a:lnTo>
                  <a:lnTo>
                    <a:pt x="3" y="31"/>
                  </a:lnTo>
                  <a:lnTo>
                    <a:pt x="7" y="23"/>
                  </a:lnTo>
                  <a:lnTo>
                    <a:pt x="13" y="16"/>
                  </a:lnTo>
                  <a:lnTo>
                    <a:pt x="20" y="9"/>
                  </a:lnTo>
                  <a:lnTo>
                    <a:pt x="28" y="4"/>
                  </a:lnTo>
                  <a:lnTo>
                    <a:pt x="38" y="2"/>
                  </a:lnTo>
                  <a:lnTo>
                    <a:pt x="49" y="0"/>
                  </a:lnTo>
                  <a:lnTo>
                    <a:pt x="49" y="0"/>
                  </a:lnTo>
                  <a:close/>
                  <a:moveTo>
                    <a:pt x="39" y="77"/>
                  </a:moveTo>
                  <a:lnTo>
                    <a:pt x="39" y="77"/>
                  </a:lnTo>
                  <a:lnTo>
                    <a:pt x="45" y="77"/>
                  </a:lnTo>
                  <a:lnTo>
                    <a:pt x="51" y="75"/>
                  </a:lnTo>
                  <a:lnTo>
                    <a:pt x="57" y="70"/>
                  </a:lnTo>
                  <a:lnTo>
                    <a:pt x="62" y="65"/>
                  </a:lnTo>
                  <a:lnTo>
                    <a:pt x="65" y="59"/>
                  </a:lnTo>
                  <a:lnTo>
                    <a:pt x="68" y="52"/>
                  </a:lnTo>
                  <a:lnTo>
                    <a:pt x="70" y="45"/>
                  </a:lnTo>
                  <a:lnTo>
                    <a:pt x="70" y="37"/>
                  </a:lnTo>
                  <a:lnTo>
                    <a:pt x="70" y="37"/>
                  </a:lnTo>
                  <a:lnTo>
                    <a:pt x="70" y="33"/>
                  </a:lnTo>
                  <a:lnTo>
                    <a:pt x="69" y="29"/>
                  </a:lnTo>
                  <a:lnTo>
                    <a:pt x="68" y="24"/>
                  </a:lnTo>
                  <a:lnTo>
                    <a:pt x="64" y="21"/>
                  </a:lnTo>
                  <a:lnTo>
                    <a:pt x="62" y="17"/>
                  </a:lnTo>
                  <a:lnTo>
                    <a:pt x="58" y="15"/>
                  </a:lnTo>
                  <a:lnTo>
                    <a:pt x="53" y="14"/>
                  </a:lnTo>
                  <a:lnTo>
                    <a:pt x="49" y="14"/>
                  </a:lnTo>
                  <a:lnTo>
                    <a:pt x="49" y="14"/>
                  </a:lnTo>
                  <a:lnTo>
                    <a:pt x="42" y="15"/>
                  </a:lnTo>
                  <a:lnTo>
                    <a:pt x="34" y="17"/>
                  </a:lnTo>
                  <a:lnTo>
                    <a:pt x="30" y="21"/>
                  </a:lnTo>
                  <a:lnTo>
                    <a:pt x="25" y="27"/>
                  </a:lnTo>
                  <a:lnTo>
                    <a:pt x="21" y="33"/>
                  </a:lnTo>
                  <a:lnTo>
                    <a:pt x="19" y="40"/>
                  </a:lnTo>
                  <a:lnTo>
                    <a:pt x="18" y="47"/>
                  </a:lnTo>
                  <a:lnTo>
                    <a:pt x="18" y="53"/>
                  </a:lnTo>
                  <a:lnTo>
                    <a:pt x="18" y="53"/>
                  </a:lnTo>
                  <a:lnTo>
                    <a:pt x="18" y="58"/>
                  </a:lnTo>
                  <a:lnTo>
                    <a:pt x="19" y="63"/>
                  </a:lnTo>
                  <a:lnTo>
                    <a:pt x="20" y="67"/>
                  </a:lnTo>
                  <a:lnTo>
                    <a:pt x="22" y="71"/>
                  </a:lnTo>
                  <a:lnTo>
                    <a:pt x="26" y="73"/>
                  </a:lnTo>
                  <a:lnTo>
                    <a:pt x="30" y="76"/>
                  </a:lnTo>
                  <a:lnTo>
                    <a:pt x="34"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2" name="Freeform 34">
              <a:extLst>
                <a:ext uri="{FF2B5EF4-FFF2-40B4-BE49-F238E27FC236}">
                  <a16:creationId xmlns:a16="http://schemas.microsoft.com/office/drawing/2014/main" id="{7E3F23BF-48D0-4B81-8BEF-00E147D61795}"/>
                </a:ext>
              </a:extLst>
            </p:cNvPr>
            <p:cNvSpPr>
              <a:spLocks/>
            </p:cNvSpPr>
            <p:nvPr userDrawn="1"/>
          </p:nvSpPr>
          <p:spPr bwMode="auto">
            <a:xfrm>
              <a:off x="6662"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1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4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7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1"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4" y="29"/>
                  </a:lnTo>
                  <a:lnTo>
                    <a:pt x="81" y="35"/>
                  </a:lnTo>
                  <a:lnTo>
                    <a:pt x="79" y="45"/>
                  </a:lnTo>
                  <a:lnTo>
                    <a:pt x="69" y="88"/>
                  </a:lnTo>
                  <a:lnTo>
                    <a:pt x="53" y="88"/>
                  </a:lnTo>
                  <a:lnTo>
                    <a:pt x="64" y="34"/>
                  </a:lnTo>
                  <a:lnTo>
                    <a:pt x="64" y="34"/>
                  </a:lnTo>
                  <a:lnTo>
                    <a:pt x="66" y="25"/>
                  </a:lnTo>
                  <a:lnTo>
                    <a:pt x="66" y="25"/>
                  </a:lnTo>
                  <a:lnTo>
                    <a:pt x="64" y="21"/>
                  </a:lnTo>
                  <a:lnTo>
                    <a:pt x="62" y="17"/>
                  </a:lnTo>
                  <a:lnTo>
                    <a:pt x="59" y="15"/>
                  </a:lnTo>
                  <a:lnTo>
                    <a:pt x="53" y="14"/>
                  </a:lnTo>
                  <a:lnTo>
                    <a:pt x="53" y="14"/>
                  </a:lnTo>
                  <a:lnTo>
                    <a:pt x="47" y="14"/>
                  </a:lnTo>
                  <a:lnTo>
                    <a:pt x="42" y="16"/>
                  </a:lnTo>
                  <a:lnTo>
                    <a:pt x="38" y="20"/>
                  </a:lnTo>
                  <a:lnTo>
                    <a:pt x="33"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3" name="Freeform 35">
              <a:extLst>
                <a:ext uri="{FF2B5EF4-FFF2-40B4-BE49-F238E27FC236}">
                  <a16:creationId xmlns:a16="http://schemas.microsoft.com/office/drawing/2014/main" id="{03673C6E-6C9B-4340-B3C9-18DD64DB05B9}"/>
                </a:ext>
              </a:extLst>
            </p:cNvPr>
            <p:cNvSpPr>
              <a:spLocks/>
            </p:cNvSpPr>
            <p:nvPr userDrawn="1"/>
          </p:nvSpPr>
          <p:spPr bwMode="auto">
            <a:xfrm>
              <a:off x="6711"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2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5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8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2"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5" y="29"/>
                  </a:lnTo>
                  <a:lnTo>
                    <a:pt x="81" y="35"/>
                  </a:lnTo>
                  <a:lnTo>
                    <a:pt x="79" y="45"/>
                  </a:lnTo>
                  <a:lnTo>
                    <a:pt x="69" y="88"/>
                  </a:lnTo>
                  <a:lnTo>
                    <a:pt x="53" y="88"/>
                  </a:lnTo>
                  <a:lnTo>
                    <a:pt x="64" y="34"/>
                  </a:lnTo>
                  <a:lnTo>
                    <a:pt x="64" y="34"/>
                  </a:lnTo>
                  <a:lnTo>
                    <a:pt x="66" y="25"/>
                  </a:lnTo>
                  <a:lnTo>
                    <a:pt x="66" y="25"/>
                  </a:lnTo>
                  <a:lnTo>
                    <a:pt x="64" y="21"/>
                  </a:lnTo>
                  <a:lnTo>
                    <a:pt x="62" y="17"/>
                  </a:lnTo>
                  <a:lnTo>
                    <a:pt x="58" y="15"/>
                  </a:lnTo>
                  <a:lnTo>
                    <a:pt x="53" y="14"/>
                  </a:lnTo>
                  <a:lnTo>
                    <a:pt x="53" y="14"/>
                  </a:lnTo>
                  <a:lnTo>
                    <a:pt x="48" y="14"/>
                  </a:lnTo>
                  <a:lnTo>
                    <a:pt x="42" y="16"/>
                  </a:lnTo>
                  <a:lnTo>
                    <a:pt x="38" y="20"/>
                  </a:lnTo>
                  <a:lnTo>
                    <a:pt x="35"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4" name="Freeform 36">
              <a:extLst>
                <a:ext uri="{FF2B5EF4-FFF2-40B4-BE49-F238E27FC236}">
                  <a16:creationId xmlns:a16="http://schemas.microsoft.com/office/drawing/2014/main" id="{9852225D-8CCC-4DD0-AAF5-4775B7C156EF}"/>
                </a:ext>
              </a:extLst>
            </p:cNvPr>
            <p:cNvSpPr>
              <a:spLocks/>
            </p:cNvSpPr>
            <p:nvPr userDrawn="1"/>
          </p:nvSpPr>
          <p:spPr bwMode="auto">
            <a:xfrm>
              <a:off x="6763" y="4146"/>
              <a:ext cx="29" cy="29"/>
            </a:xfrm>
            <a:custGeom>
              <a:avLst/>
              <a:gdLst>
                <a:gd name="T0" fmla="*/ 73 w 87"/>
                <a:gd name="T1" fmla="*/ 73 h 87"/>
                <a:gd name="T2" fmla="*/ 73 w 87"/>
                <a:gd name="T3" fmla="*/ 73 h 87"/>
                <a:gd name="T4" fmla="*/ 70 w 87"/>
                <a:gd name="T5" fmla="*/ 85 h 87"/>
                <a:gd name="T6" fmla="*/ 55 w 87"/>
                <a:gd name="T7" fmla="*/ 85 h 87"/>
                <a:gd name="T8" fmla="*/ 57 w 87"/>
                <a:gd name="T9" fmla="*/ 72 h 87"/>
                <a:gd name="T10" fmla="*/ 57 w 87"/>
                <a:gd name="T11" fmla="*/ 72 h 87"/>
                <a:gd name="T12" fmla="*/ 57 w 87"/>
                <a:gd name="T13" fmla="*/ 72 h 87"/>
                <a:gd name="T14" fmla="*/ 52 w 87"/>
                <a:gd name="T15" fmla="*/ 78 h 87"/>
                <a:gd name="T16" fmla="*/ 46 w 87"/>
                <a:gd name="T17" fmla="*/ 82 h 87"/>
                <a:gd name="T18" fmla="*/ 38 w 87"/>
                <a:gd name="T19" fmla="*/ 86 h 87"/>
                <a:gd name="T20" fmla="*/ 28 w 87"/>
                <a:gd name="T21" fmla="*/ 87 h 87"/>
                <a:gd name="T22" fmla="*/ 28 w 87"/>
                <a:gd name="T23" fmla="*/ 87 h 87"/>
                <a:gd name="T24" fmla="*/ 22 w 87"/>
                <a:gd name="T25" fmla="*/ 87 h 87"/>
                <a:gd name="T26" fmla="*/ 16 w 87"/>
                <a:gd name="T27" fmla="*/ 86 h 87"/>
                <a:gd name="T28" fmla="*/ 12 w 87"/>
                <a:gd name="T29" fmla="*/ 84 h 87"/>
                <a:gd name="T30" fmla="*/ 8 w 87"/>
                <a:gd name="T31" fmla="*/ 81 h 87"/>
                <a:gd name="T32" fmla="*/ 5 w 87"/>
                <a:gd name="T33" fmla="*/ 76 h 87"/>
                <a:gd name="T34" fmla="*/ 2 w 87"/>
                <a:gd name="T35" fmla="*/ 73 h 87"/>
                <a:gd name="T36" fmla="*/ 0 w 87"/>
                <a:gd name="T37" fmla="*/ 67 h 87"/>
                <a:gd name="T38" fmla="*/ 0 w 87"/>
                <a:gd name="T39" fmla="*/ 61 h 87"/>
                <a:gd name="T40" fmla="*/ 0 w 87"/>
                <a:gd name="T41" fmla="*/ 61 h 87"/>
                <a:gd name="T42" fmla="*/ 0 w 87"/>
                <a:gd name="T43" fmla="*/ 52 h 87"/>
                <a:gd name="T44" fmla="*/ 1 w 87"/>
                <a:gd name="T45" fmla="*/ 45 h 87"/>
                <a:gd name="T46" fmla="*/ 11 w 87"/>
                <a:gd name="T47" fmla="*/ 0 h 87"/>
                <a:gd name="T48" fmla="*/ 27 w 87"/>
                <a:gd name="T49" fmla="*/ 0 h 87"/>
                <a:gd name="T50" fmla="*/ 16 w 87"/>
                <a:gd name="T51" fmla="*/ 51 h 87"/>
                <a:gd name="T52" fmla="*/ 16 w 87"/>
                <a:gd name="T53" fmla="*/ 51 h 87"/>
                <a:gd name="T54" fmla="*/ 15 w 87"/>
                <a:gd name="T55" fmla="*/ 58 h 87"/>
                <a:gd name="T56" fmla="*/ 15 w 87"/>
                <a:gd name="T57" fmla="*/ 58 h 87"/>
                <a:gd name="T58" fmla="*/ 16 w 87"/>
                <a:gd name="T59" fmla="*/ 66 h 87"/>
                <a:gd name="T60" fmla="*/ 20 w 87"/>
                <a:gd name="T61" fmla="*/ 70 h 87"/>
                <a:gd name="T62" fmla="*/ 25 w 87"/>
                <a:gd name="T63" fmla="*/ 73 h 87"/>
                <a:gd name="T64" fmla="*/ 31 w 87"/>
                <a:gd name="T65" fmla="*/ 74 h 87"/>
                <a:gd name="T66" fmla="*/ 31 w 87"/>
                <a:gd name="T67" fmla="*/ 74 h 87"/>
                <a:gd name="T68" fmla="*/ 38 w 87"/>
                <a:gd name="T69" fmla="*/ 74 h 87"/>
                <a:gd name="T70" fmla="*/ 44 w 87"/>
                <a:gd name="T71" fmla="*/ 72 h 87"/>
                <a:gd name="T72" fmla="*/ 49 w 87"/>
                <a:gd name="T73" fmla="*/ 67 h 87"/>
                <a:gd name="T74" fmla="*/ 53 w 87"/>
                <a:gd name="T75" fmla="*/ 63 h 87"/>
                <a:gd name="T76" fmla="*/ 57 w 87"/>
                <a:gd name="T77" fmla="*/ 57 h 87"/>
                <a:gd name="T78" fmla="*/ 59 w 87"/>
                <a:gd name="T79" fmla="*/ 52 h 87"/>
                <a:gd name="T80" fmla="*/ 62 w 87"/>
                <a:gd name="T81" fmla="*/ 43 h 87"/>
                <a:gd name="T82" fmla="*/ 71 w 87"/>
                <a:gd name="T83" fmla="*/ 0 h 87"/>
                <a:gd name="T84" fmla="*/ 87 w 87"/>
                <a:gd name="T85" fmla="*/ 0 h 87"/>
                <a:gd name="T86" fmla="*/ 73 w 87"/>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7">
                  <a:moveTo>
                    <a:pt x="73" y="73"/>
                  </a:moveTo>
                  <a:lnTo>
                    <a:pt x="73" y="73"/>
                  </a:lnTo>
                  <a:lnTo>
                    <a:pt x="70" y="85"/>
                  </a:lnTo>
                  <a:lnTo>
                    <a:pt x="55" y="85"/>
                  </a:lnTo>
                  <a:lnTo>
                    <a:pt x="57" y="72"/>
                  </a:lnTo>
                  <a:lnTo>
                    <a:pt x="57" y="72"/>
                  </a:lnTo>
                  <a:lnTo>
                    <a:pt x="57" y="72"/>
                  </a:lnTo>
                  <a:lnTo>
                    <a:pt x="52" y="78"/>
                  </a:lnTo>
                  <a:lnTo>
                    <a:pt x="46" y="82"/>
                  </a:lnTo>
                  <a:lnTo>
                    <a:pt x="38" y="86"/>
                  </a:lnTo>
                  <a:lnTo>
                    <a:pt x="28" y="87"/>
                  </a:lnTo>
                  <a:lnTo>
                    <a:pt x="28" y="87"/>
                  </a:lnTo>
                  <a:lnTo>
                    <a:pt x="22" y="87"/>
                  </a:lnTo>
                  <a:lnTo>
                    <a:pt x="16" y="86"/>
                  </a:lnTo>
                  <a:lnTo>
                    <a:pt x="12" y="84"/>
                  </a:lnTo>
                  <a:lnTo>
                    <a:pt x="8" y="81"/>
                  </a:lnTo>
                  <a:lnTo>
                    <a:pt x="5" y="76"/>
                  </a:lnTo>
                  <a:lnTo>
                    <a:pt x="2" y="73"/>
                  </a:lnTo>
                  <a:lnTo>
                    <a:pt x="0" y="67"/>
                  </a:lnTo>
                  <a:lnTo>
                    <a:pt x="0" y="61"/>
                  </a:lnTo>
                  <a:lnTo>
                    <a:pt x="0" y="61"/>
                  </a:lnTo>
                  <a:lnTo>
                    <a:pt x="0" y="52"/>
                  </a:lnTo>
                  <a:lnTo>
                    <a:pt x="1" y="45"/>
                  </a:lnTo>
                  <a:lnTo>
                    <a:pt x="11" y="0"/>
                  </a:lnTo>
                  <a:lnTo>
                    <a:pt x="27" y="0"/>
                  </a:lnTo>
                  <a:lnTo>
                    <a:pt x="16" y="51"/>
                  </a:lnTo>
                  <a:lnTo>
                    <a:pt x="16" y="51"/>
                  </a:lnTo>
                  <a:lnTo>
                    <a:pt x="15" y="58"/>
                  </a:lnTo>
                  <a:lnTo>
                    <a:pt x="15" y="58"/>
                  </a:lnTo>
                  <a:lnTo>
                    <a:pt x="16" y="66"/>
                  </a:lnTo>
                  <a:lnTo>
                    <a:pt x="20" y="70"/>
                  </a:lnTo>
                  <a:lnTo>
                    <a:pt x="25" y="73"/>
                  </a:lnTo>
                  <a:lnTo>
                    <a:pt x="31" y="74"/>
                  </a:lnTo>
                  <a:lnTo>
                    <a:pt x="31" y="74"/>
                  </a:lnTo>
                  <a:lnTo>
                    <a:pt x="38" y="74"/>
                  </a:lnTo>
                  <a:lnTo>
                    <a:pt x="44" y="72"/>
                  </a:lnTo>
                  <a:lnTo>
                    <a:pt x="49" y="67"/>
                  </a:lnTo>
                  <a:lnTo>
                    <a:pt x="53" y="63"/>
                  </a:lnTo>
                  <a:lnTo>
                    <a:pt x="57" y="57"/>
                  </a:lnTo>
                  <a:lnTo>
                    <a:pt x="59" y="52"/>
                  </a:lnTo>
                  <a:lnTo>
                    <a:pt x="62" y="43"/>
                  </a:lnTo>
                  <a:lnTo>
                    <a:pt x="71" y="0"/>
                  </a:lnTo>
                  <a:lnTo>
                    <a:pt x="87"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5" name="Freeform 37">
              <a:extLst>
                <a:ext uri="{FF2B5EF4-FFF2-40B4-BE49-F238E27FC236}">
                  <a16:creationId xmlns:a16="http://schemas.microsoft.com/office/drawing/2014/main" id="{09A45E93-BAA8-4758-AAE2-DC35A13F02E4}"/>
                </a:ext>
              </a:extLst>
            </p:cNvPr>
            <p:cNvSpPr>
              <a:spLocks/>
            </p:cNvSpPr>
            <p:nvPr userDrawn="1"/>
          </p:nvSpPr>
          <p:spPr bwMode="auto">
            <a:xfrm>
              <a:off x="6795" y="4145"/>
              <a:ext cx="29" cy="29"/>
            </a:xfrm>
            <a:custGeom>
              <a:avLst/>
              <a:gdLst>
                <a:gd name="T0" fmla="*/ 14 w 87"/>
                <a:gd name="T1" fmla="*/ 16 h 88"/>
                <a:gd name="T2" fmla="*/ 14 w 87"/>
                <a:gd name="T3" fmla="*/ 16 h 88"/>
                <a:gd name="T4" fmla="*/ 16 w 87"/>
                <a:gd name="T5" fmla="*/ 3 h 88"/>
                <a:gd name="T6" fmla="*/ 32 w 87"/>
                <a:gd name="T7" fmla="*/ 3 h 88"/>
                <a:gd name="T8" fmla="*/ 28 w 87"/>
                <a:gd name="T9" fmla="*/ 16 h 88"/>
                <a:gd name="T10" fmla="*/ 29 w 87"/>
                <a:gd name="T11" fmla="*/ 16 h 88"/>
                <a:gd name="T12" fmla="*/ 29 w 87"/>
                <a:gd name="T13" fmla="*/ 16 h 88"/>
                <a:gd name="T14" fmla="*/ 34 w 87"/>
                <a:gd name="T15" fmla="*/ 10 h 88"/>
                <a:gd name="T16" fmla="*/ 40 w 87"/>
                <a:gd name="T17" fmla="*/ 5 h 88"/>
                <a:gd name="T18" fmla="*/ 48 w 87"/>
                <a:gd name="T19" fmla="*/ 2 h 88"/>
                <a:gd name="T20" fmla="*/ 58 w 87"/>
                <a:gd name="T21" fmla="*/ 0 h 88"/>
                <a:gd name="T22" fmla="*/ 58 w 87"/>
                <a:gd name="T23" fmla="*/ 0 h 88"/>
                <a:gd name="T24" fmla="*/ 64 w 87"/>
                <a:gd name="T25" fmla="*/ 0 h 88"/>
                <a:gd name="T26" fmla="*/ 70 w 87"/>
                <a:gd name="T27" fmla="*/ 2 h 88"/>
                <a:gd name="T28" fmla="*/ 75 w 87"/>
                <a:gd name="T29" fmla="*/ 4 h 88"/>
                <a:gd name="T30" fmla="*/ 78 w 87"/>
                <a:gd name="T31" fmla="*/ 8 h 88"/>
                <a:gd name="T32" fmla="*/ 82 w 87"/>
                <a:gd name="T33" fmla="*/ 11 h 88"/>
                <a:gd name="T34" fmla="*/ 84 w 87"/>
                <a:gd name="T35" fmla="*/ 16 h 88"/>
                <a:gd name="T36" fmla="*/ 87 w 87"/>
                <a:gd name="T37" fmla="*/ 21 h 88"/>
                <a:gd name="T38" fmla="*/ 87 w 87"/>
                <a:gd name="T39" fmla="*/ 28 h 88"/>
                <a:gd name="T40" fmla="*/ 87 w 87"/>
                <a:gd name="T41" fmla="*/ 28 h 88"/>
                <a:gd name="T42" fmla="*/ 87 w 87"/>
                <a:gd name="T43" fmla="*/ 35 h 88"/>
                <a:gd name="T44" fmla="*/ 84 w 87"/>
                <a:gd name="T45" fmla="*/ 43 h 88"/>
                <a:gd name="T46" fmla="*/ 76 w 87"/>
                <a:gd name="T47" fmla="*/ 88 h 88"/>
                <a:gd name="T48" fmla="*/ 59 w 87"/>
                <a:gd name="T49" fmla="*/ 88 h 88"/>
                <a:gd name="T50" fmla="*/ 70 w 87"/>
                <a:gd name="T51" fmla="*/ 37 h 88"/>
                <a:gd name="T52" fmla="*/ 70 w 87"/>
                <a:gd name="T53" fmla="*/ 37 h 88"/>
                <a:gd name="T54" fmla="*/ 71 w 87"/>
                <a:gd name="T55" fmla="*/ 29 h 88"/>
                <a:gd name="T56" fmla="*/ 71 w 87"/>
                <a:gd name="T57" fmla="*/ 29 h 88"/>
                <a:gd name="T58" fmla="*/ 70 w 87"/>
                <a:gd name="T59" fmla="*/ 23 h 88"/>
                <a:gd name="T60" fmla="*/ 66 w 87"/>
                <a:gd name="T61" fmla="*/ 17 h 88"/>
                <a:gd name="T62" fmla="*/ 62 w 87"/>
                <a:gd name="T63" fmla="*/ 15 h 88"/>
                <a:gd name="T64" fmla="*/ 56 w 87"/>
                <a:gd name="T65" fmla="*/ 14 h 88"/>
                <a:gd name="T66" fmla="*/ 56 w 87"/>
                <a:gd name="T67" fmla="*/ 14 h 88"/>
                <a:gd name="T68" fmla="*/ 48 w 87"/>
                <a:gd name="T69" fmla="*/ 15 h 88"/>
                <a:gd name="T70" fmla="*/ 42 w 87"/>
                <a:gd name="T71" fmla="*/ 17 h 88"/>
                <a:gd name="T72" fmla="*/ 38 w 87"/>
                <a:gd name="T73" fmla="*/ 21 h 88"/>
                <a:gd name="T74" fmla="*/ 33 w 87"/>
                <a:gd name="T75" fmla="*/ 25 h 88"/>
                <a:gd name="T76" fmla="*/ 29 w 87"/>
                <a:gd name="T77" fmla="*/ 30 h 88"/>
                <a:gd name="T78" fmla="*/ 27 w 87"/>
                <a:gd name="T79" fmla="*/ 35 h 88"/>
                <a:gd name="T80" fmla="*/ 25 w 87"/>
                <a:gd name="T81" fmla="*/ 45 h 88"/>
                <a:gd name="T82" fmla="*/ 15 w 87"/>
                <a:gd name="T83" fmla="*/ 88 h 88"/>
                <a:gd name="T84" fmla="*/ 0 w 87"/>
                <a:gd name="T85" fmla="*/ 88 h 88"/>
                <a:gd name="T86" fmla="*/ 14 w 87"/>
                <a:gd name="T8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8">
                  <a:moveTo>
                    <a:pt x="14" y="16"/>
                  </a:moveTo>
                  <a:lnTo>
                    <a:pt x="14" y="16"/>
                  </a:lnTo>
                  <a:lnTo>
                    <a:pt x="16" y="3"/>
                  </a:lnTo>
                  <a:lnTo>
                    <a:pt x="32" y="3"/>
                  </a:lnTo>
                  <a:lnTo>
                    <a:pt x="28" y="16"/>
                  </a:lnTo>
                  <a:lnTo>
                    <a:pt x="29" y="16"/>
                  </a:lnTo>
                  <a:lnTo>
                    <a:pt x="29" y="16"/>
                  </a:lnTo>
                  <a:lnTo>
                    <a:pt x="34" y="10"/>
                  </a:lnTo>
                  <a:lnTo>
                    <a:pt x="40" y="5"/>
                  </a:lnTo>
                  <a:lnTo>
                    <a:pt x="48" y="2"/>
                  </a:lnTo>
                  <a:lnTo>
                    <a:pt x="58" y="0"/>
                  </a:lnTo>
                  <a:lnTo>
                    <a:pt x="58" y="0"/>
                  </a:lnTo>
                  <a:lnTo>
                    <a:pt x="64" y="0"/>
                  </a:lnTo>
                  <a:lnTo>
                    <a:pt x="70" y="2"/>
                  </a:lnTo>
                  <a:lnTo>
                    <a:pt x="75" y="4"/>
                  </a:lnTo>
                  <a:lnTo>
                    <a:pt x="78" y="8"/>
                  </a:lnTo>
                  <a:lnTo>
                    <a:pt x="82" y="11"/>
                  </a:lnTo>
                  <a:lnTo>
                    <a:pt x="84" y="16"/>
                  </a:lnTo>
                  <a:lnTo>
                    <a:pt x="87" y="21"/>
                  </a:lnTo>
                  <a:lnTo>
                    <a:pt x="87" y="28"/>
                  </a:lnTo>
                  <a:lnTo>
                    <a:pt x="87" y="28"/>
                  </a:lnTo>
                  <a:lnTo>
                    <a:pt x="87" y="35"/>
                  </a:lnTo>
                  <a:lnTo>
                    <a:pt x="84" y="43"/>
                  </a:lnTo>
                  <a:lnTo>
                    <a:pt x="76" y="88"/>
                  </a:lnTo>
                  <a:lnTo>
                    <a:pt x="59" y="88"/>
                  </a:lnTo>
                  <a:lnTo>
                    <a:pt x="70" y="37"/>
                  </a:lnTo>
                  <a:lnTo>
                    <a:pt x="70" y="37"/>
                  </a:lnTo>
                  <a:lnTo>
                    <a:pt x="71" y="29"/>
                  </a:lnTo>
                  <a:lnTo>
                    <a:pt x="71" y="29"/>
                  </a:lnTo>
                  <a:lnTo>
                    <a:pt x="70" y="23"/>
                  </a:lnTo>
                  <a:lnTo>
                    <a:pt x="66" y="17"/>
                  </a:lnTo>
                  <a:lnTo>
                    <a:pt x="62" y="15"/>
                  </a:lnTo>
                  <a:lnTo>
                    <a:pt x="56" y="14"/>
                  </a:lnTo>
                  <a:lnTo>
                    <a:pt x="56" y="14"/>
                  </a:lnTo>
                  <a:lnTo>
                    <a:pt x="48" y="15"/>
                  </a:lnTo>
                  <a:lnTo>
                    <a:pt x="42" y="17"/>
                  </a:lnTo>
                  <a:lnTo>
                    <a:pt x="38" y="21"/>
                  </a:lnTo>
                  <a:lnTo>
                    <a:pt x="33" y="25"/>
                  </a:lnTo>
                  <a:lnTo>
                    <a:pt x="29" y="30"/>
                  </a:lnTo>
                  <a:lnTo>
                    <a:pt x="27" y="35"/>
                  </a:lnTo>
                  <a:lnTo>
                    <a:pt x="25" y="45"/>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6" name="Freeform 38">
              <a:extLst>
                <a:ext uri="{FF2B5EF4-FFF2-40B4-BE49-F238E27FC236}">
                  <a16:creationId xmlns:a16="http://schemas.microsoft.com/office/drawing/2014/main" id="{BF7D8EE9-728B-4648-BEB7-FDD48E036AB1}"/>
                </a:ext>
              </a:extLst>
            </p:cNvPr>
            <p:cNvSpPr>
              <a:spLocks noEditPoints="1"/>
            </p:cNvSpPr>
            <p:nvPr userDrawn="1"/>
          </p:nvSpPr>
          <p:spPr bwMode="auto">
            <a:xfrm>
              <a:off x="6830" y="4134"/>
              <a:ext cx="14" cy="40"/>
            </a:xfrm>
            <a:custGeom>
              <a:avLst/>
              <a:gdLst>
                <a:gd name="T0" fmla="*/ 18 w 42"/>
                <a:gd name="T1" fmla="*/ 37 h 122"/>
                <a:gd name="T2" fmla="*/ 34 w 42"/>
                <a:gd name="T3" fmla="*/ 37 h 122"/>
                <a:gd name="T4" fmla="*/ 16 w 42"/>
                <a:gd name="T5" fmla="*/ 122 h 122"/>
                <a:gd name="T6" fmla="*/ 0 w 42"/>
                <a:gd name="T7" fmla="*/ 122 h 122"/>
                <a:gd name="T8" fmla="*/ 18 w 42"/>
                <a:gd name="T9" fmla="*/ 37 h 122"/>
                <a:gd name="T10" fmla="*/ 38 w 42"/>
                <a:gd name="T11" fmla="*/ 18 h 122"/>
                <a:gd name="T12" fmla="*/ 20 w 42"/>
                <a:gd name="T13" fmla="*/ 18 h 122"/>
                <a:gd name="T14" fmla="*/ 25 w 42"/>
                <a:gd name="T15" fmla="*/ 0 h 122"/>
                <a:gd name="T16" fmla="*/ 42 w 42"/>
                <a:gd name="T17" fmla="*/ 0 h 122"/>
                <a:gd name="T18" fmla="*/ 38 w 42"/>
                <a:gd name="T19"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22">
                  <a:moveTo>
                    <a:pt x="18" y="37"/>
                  </a:moveTo>
                  <a:lnTo>
                    <a:pt x="34" y="37"/>
                  </a:lnTo>
                  <a:lnTo>
                    <a:pt x="16" y="122"/>
                  </a:lnTo>
                  <a:lnTo>
                    <a:pt x="0" y="122"/>
                  </a:lnTo>
                  <a:lnTo>
                    <a:pt x="18" y="37"/>
                  </a:lnTo>
                  <a:close/>
                  <a:moveTo>
                    <a:pt x="38" y="18"/>
                  </a:moveTo>
                  <a:lnTo>
                    <a:pt x="20" y="18"/>
                  </a:lnTo>
                  <a:lnTo>
                    <a:pt x="25" y="0"/>
                  </a:lnTo>
                  <a:lnTo>
                    <a:pt x="42" y="0"/>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7" name="Freeform 39">
              <a:extLst>
                <a:ext uri="{FF2B5EF4-FFF2-40B4-BE49-F238E27FC236}">
                  <a16:creationId xmlns:a16="http://schemas.microsoft.com/office/drawing/2014/main" id="{77A11FCE-A0A4-43E5-93FA-E706F64CE6FF}"/>
                </a:ext>
              </a:extLst>
            </p:cNvPr>
            <p:cNvSpPr>
              <a:spLocks/>
            </p:cNvSpPr>
            <p:nvPr userDrawn="1"/>
          </p:nvSpPr>
          <p:spPr bwMode="auto">
            <a:xfrm>
              <a:off x="6846" y="4137"/>
              <a:ext cx="20" cy="38"/>
            </a:xfrm>
            <a:custGeom>
              <a:avLst/>
              <a:gdLst>
                <a:gd name="T0" fmla="*/ 2 w 61"/>
                <a:gd name="T1" fmla="*/ 27 h 114"/>
                <a:gd name="T2" fmla="*/ 22 w 61"/>
                <a:gd name="T3" fmla="*/ 27 h 114"/>
                <a:gd name="T4" fmla="*/ 26 w 61"/>
                <a:gd name="T5" fmla="*/ 6 h 114"/>
                <a:gd name="T6" fmla="*/ 43 w 61"/>
                <a:gd name="T7" fmla="*/ 0 h 114"/>
                <a:gd name="T8" fmla="*/ 38 w 61"/>
                <a:gd name="T9" fmla="*/ 27 h 114"/>
                <a:gd name="T10" fmla="*/ 61 w 61"/>
                <a:gd name="T11" fmla="*/ 27 h 114"/>
                <a:gd name="T12" fmla="*/ 58 w 61"/>
                <a:gd name="T13" fmla="*/ 39 h 114"/>
                <a:gd name="T14" fmla="*/ 35 w 61"/>
                <a:gd name="T15" fmla="*/ 39 h 114"/>
                <a:gd name="T16" fmla="*/ 27 w 61"/>
                <a:gd name="T17" fmla="*/ 76 h 114"/>
                <a:gd name="T18" fmla="*/ 27 w 61"/>
                <a:gd name="T19" fmla="*/ 76 h 114"/>
                <a:gd name="T20" fmla="*/ 25 w 61"/>
                <a:gd name="T21" fmla="*/ 93 h 114"/>
                <a:gd name="T22" fmla="*/ 25 w 61"/>
                <a:gd name="T23" fmla="*/ 93 h 114"/>
                <a:gd name="T24" fmla="*/ 25 w 61"/>
                <a:gd name="T25" fmla="*/ 96 h 114"/>
                <a:gd name="T26" fmla="*/ 27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5 w 61"/>
                <a:gd name="T39" fmla="*/ 113 h 114"/>
                <a:gd name="T40" fmla="*/ 45 w 61"/>
                <a:gd name="T41" fmla="*/ 113 h 114"/>
                <a:gd name="T42" fmla="*/ 37 w 61"/>
                <a:gd name="T43" fmla="*/ 114 h 114"/>
                <a:gd name="T44" fmla="*/ 30 w 61"/>
                <a:gd name="T45" fmla="*/ 114 h 114"/>
                <a:gd name="T46" fmla="*/ 30 w 61"/>
                <a:gd name="T47" fmla="*/ 114 h 114"/>
                <a:gd name="T48" fmla="*/ 24 w 61"/>
                <a:gd name="T49" fmla="*/ 114 h 114"/>
                <a:gd name="T50" fmla="*/ 20 w 61"/>
                <a:gd name="T51" fmla="*/ 113 h 114"/>
                <a:gd name="T52" fmla="*/ 17 w 61"/>
                <a:gd name="T53" fmla="*/ 111 h 114"/>
                <a:gd name="T54" fmla="*/ 13 w 61"/>
                <a:gd name="T55" fmla="*/ 108 h 114"/>
                <a:gd name="T56" fmla="*/ 12 w 61"/>
                <a:gd name="T57" fmla="*/ 106 h 114"/>
                <a:gd name="T58" fmla="*/ 10 w 61"/>
                <a:gd name="T59" fmla="*/ 102 h 114"/>
                <a:gd name="T60" fmla="*/ 8 w 61"/>
                <a:gd name="T61" fmla="*/ 95 h 114"/>
                <a:gd name="T62" fmla="*/ 8 w 61"/>
                <a:gd name="T63" fmla="*/ 95 h 114"/>
                <a:gd name="T64" fmla="*/ 10 w 61"/>
                <a:gd name="T65" fmla="*/ 85 h 114"/>
                <a:gd name="T66" fmla="*/ 12 w 61"/>
                <a:gd name="T67" fmla="*/ 75 h 114"/>
                <a:gd name="T68" fmla="*/ 19 w 61"/>
                <a:gd name="T69" fmla="*/ 39 h 114"/>
                <a:gd name="T70" fmla="*/ 0 w 61"/>
                <a:gd name="T71" fmla="*/ 39 h 114"/>
                <a:gd name="T72" fmla="*/ 2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2" y="27"/>
                  </a:moveTo>
                  <a:lnTo>
                    <a:pt x="22" y="27"/>
                  </a:lnTo>
                  <a:lnTo>
                    <a:pt x="26" y="6"/>
                  </a:lnTo>
                  <a:lnTo>
                    <a:pt x="43" y="0"/>
                  </a:lnTo>
                  <a:lnTo>
                    <a:pt x="38" y="27"/>
                  </a:lnTo>
                  <a:lnTo>
                    <a:pt x="61" y="27"/>
                  </a:lnTo>
                  <a:lnTo>
                    <a:pt x="58" y="39"/>
                  </a:lnTo>
                  <a:lnTo>
                    <a:pt x="35" y="39"/>
                  </a:lnTo>
                  <a:lnTo>
                    <a:pt x="27" y="76"/>
                  </a:lnTo>
                  <a:lnTo>
                    <a:pt x="27" y="76"/>
                  </a:lnTo>
                  <a:lnTo>
                    <a:pt x="25" y="93"/>
                  </a:lnTo>
                  <a:lnTo>
                    <a:pt x="25" y="93"/>
                  </a:lnTo>
                  <a:lnTo>
                    <a:pt x="25" y="96"/>
                  </a:lnTo>
                  <a:lnTo>
                    <a:pt x="27" y="100"/>
                  </a:lnTo>
                  <a:lnTo>
                    <a:pt x="31" y="101"/>
                  </a:lnTo>
                  <a:lnTo>
                    <a:pt x="36" y="101"/>
                  </a:lnTo>
                  <a:lnTo>
                    <a:pt x="36" y="101"/>
                  </a:lnTo>
                  <a:lnTo>
                    <a:pt x="42" y="101"/>
                  </a:lnTo>
                  <a:lnTo>
                    <a:pt x="48" y="100"/>
                  </a:lnTo>
                  <a:lnTo>
                    <a:pt x="45" y="113"/>
                  </a:lnTo>
                  <a:lnTo>
                    <a:pt x="45" y="113"/>
                  </a:lnTo>
                  <a:lnTo>
                    <a:pt x="37" y="114"/>
                  </a:lnTo>
                  <a:lnTo>
                    <a:pt x="30" y="114"/>
                  </a:lnTo>
                  <a:lnTo>
                    <a:pt x="30" y="114"/>
                  </a:lnTo>
                  <a:lnTo>
                    <a:pt x="24" y="114"/>
                  </a:lnTo>
                  <a:lnTo>
                    <a:pt x="20" y="113"/>
                  </a:lnTo>
                  <a:lnTo>
                    <a:pt x="17" y="111"/>
                  </a:lnTo>
                  <a:lnTo>
                    <a:pt x="13" y="108"/>
                  </a:lnTo>
                  <a:lnTo>
                    <a:pt x="12" y="106"/>
                  </a:lnTo>
                  <a:lnTo>
                    <a:pt x="10" y="102"/>
                  </a:lnTo>
                  <a:lnTo>
                    <a:pt x="8" y="95"/>
                  </a:lnTo>
                  <a:lnTo>
                    <a:pt x="8" y="95"/>
                  </a:lnTo>
                  <a:lnTo>
                    <a:pt x="10" y="85"/>
                  </a:lnTo>
                  <a:lnTo>
                    <a:pt x="12"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8" name="Freeform 40">
              <a:extLst>
                <a:ext uri="{FF2B5EF4-FFF2-40B4-BE49-F238E27FC236}">
                  <a16:creationId xmlns:a16="http://schemas.microsoft.com/office/drawing/2014/main" id="{D07F64C4-916F-4175-A6BE-F61E4711D0A0}"/>
                </a:ext>
              </a:extLst>
            </p:cNvPr>
            <p:cNvSpPr>
              <a:spLocks/>
            </p:cNvSpPr>
            <p:nvPr userDrawn="1"/>
          </p:nvSpPr>
          <p:spPr bwMode="auto">
            <a:xfrm>
              <a:off x="6862" y="4146"/>
              <a:ext cx="34" cy="41"/>
            </a:xfrm>
            <a:custGeom>
              <a:avLst/>
              <a:gdLst>
                <a:gd name="T0" fmla="*/ 4 w 100"/>
                <a:gd name="T1" fmla="*/ 109 h 123"/>
                <a:gd name="T2" fmla="*/ 4 w 100"/>
                <a:gd name="T3" fmla="*/ 109 h 123"/>
                <a:gd name="T4" fmla="*/ 6 w 100"/>
                <a:gd name="T5" fmla="*/ 110 h 123"/>
                <a:gd name="T6" fmla="*/ 9 w 100"/>
                <a:gd name="T7" fmla="*/ 110 h 123"/>
                <a:gd name="T8" fmla="*/ 9 w 100"/>
                <a:gd name="T9" fmla="*/ 110 h 123"/>
                <a:gd name="T10" fmla="*/ 17 w 100"/>
                <a:gd name="T11" fmla="*/ 109 h 123"/>
                <a:gd name="T12" fmla="*/ 23 w 100"/>
                <a:gd name="T13" fmla="*/ 105 h 123"/>
                <a:gd name="T14" fmla="*/ 27 w 100"/>
                <a:gd name="T15" fmla="*/ 99 h 123"/>
                <a:gd name="T16" fmla="*/ 32 w 100"/>
                <a:gd name="T17" fmla="*/ 89 h 123"/>
                <a:gd name="T18" fmla="*/ 19 w 100"/>
                <a:gd name="T19" fmla="*/ 0 h 123"/>
                <a:gd name="T20" fmla="*/ 36 w 100"/>
                <a:gd name="T21" fmla="*/ 0 h 123"/>
                <a:gd name="T22" fmla="*/ 45 w 100"/>
                <a:gd name="T23" fmla="*/ 68 h 123"/>
                <a:gd name="T24" fmla="*/ 45 w 100"/>
                <a:gd name="T25" fmla="*/ 68 h 123"/>
                <a:gd name="T26" fmla="*/ 82 w 100"/>
                <a:gd name="T27" fmla="*/ 0 h 123"/>
                <a:gd name="T28" fmla="*/ 100 w 100"/>
                <a:gd name="T29" fmla="*/ 0 h 123"/>
                <a:gd name="T30" fmla="*/ 42 w 100"/>
                <a:gd name="T31" fmla="*/ 101 h 123"/>
                <a:gd name="T32" fmla="*/ 42 w 100"/>
                <a:gd name="T33" fmla="*/ 101 h 123"/>
                <a:gd name="T34" fmla="*/ 36 w 100"/>
                <a:gd name="T35" fmla="*/ 110 h 123"/>
                <a:gd name="T36" fmla="*/ 30 w 100"/>
                <a:gd name="T37" fmla="*/ 117 h 123"/>
                <a:gd name="T38" fmla="*/ 26 w 100"/>
                <a:gd name="T39" fmla="*/ 119 h 123"/>
                <a:gd name="T40" fmla="*/ 23 w 100"/>
                <a:gd name="T41" fmla="*/ 122 h 123"/>
                <a:gd name="T42" fmla="*/ 18 w 100"/>
                <a:gd name="T43" fmla="*/ 122 h 123"/>
                <a:gd name="T44" fmla="*/ 12 w 100"/>
                <a:gd name="T45" fmla="*/ 123 h 123"/>
                <a:gd name="T46" fmla="*/ 12 w 100"/>
                <a:gd name="T47" fmla="*/ 123 h 123"/>
                <a:gd name="T48" fmla="*/ 0 w 100"/>
                <a:gd name="T49" fmla="*/ 122 h 123"/>
                <a:gd name="T50" fmla="*/ 4 w 100"/>
                <a:gd name="T51" fmla="*/ 10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23">
                  <a:moveTo>
                    <a:pt x="4" y="109"/>
                  </a:moveTo>
                  <a:lnTo>
                    <a:pt x="4" y="109"/>
                  </a:lnTo>
                  <a:lnTo>
                    <a:pt x="6" y="110"/>
                  </a:lnTo>
                  <a:lnTo>
                    <a:pt x="9" y="110"/>
                  </a:lnTo>
                  <a:lnTo>
                    <a:pt x="9" y="110"/>
                  </a:lnTo>
                  <a:lnTo>
                    <a:pt x="17" y="109"/>
                  </a:lnTo>
                  <a:lnTo>
                    <a:pt x="23" y="105"/>
                  </a:lnTo>
                  <a:lnTo>
                    <a:pt x="27" y="99"/>
                  </a:lnTo>
                  <a:lnTo>
                    <a:pt x="32" y="89"/>
                  </a:lnTo>
                  <a:lnTo>
                    <a:pt x="19" y="0"/>
                  </a:lnTo>
                  <a:lnTo>
                    <a:pt x="36" y="0"/>
                  </a:lnTo>
                  <a:lnTo>
                    <a:pt x="45" y="68"/>
                  </a:lnTo>
                  <a:lnTo>
                    <a:pt x="45" y="68"/>
                  </a:lnTo>
                  <a:lnTo>
                    <a:pt x="82" y="0"/>
                  </a:lnTo>
                  <a:lnTo>
                    <a:pt x="100" y="0"/>
                  </a:lnTo>
                  <a:lnTo>
                    <a:pt x="42" y="101"/>
                  </a:lnTo>
                  <a:lnTo>
                    <a:pt x="42" y="101"/>
                  </a:lnTo>
                  <a:lnTo>
                    <a:pt x="36" y="110"/>
                  </a:lnTo>
                  <a:lnTo>
                    <a:pt x="30" y="117"/>
                  </a:lnTo>
                  <a:lnTo>
                    <a:pt x="26" y="119"/>
                  </a:lnTo>
                  <a:lnTo>
                    <a:pt x="23" y="122"/>
                  </a:lnTo>
                  <a:lnTo>
                    <a:pt x="18" y="122"/>
                  </a:lnTo>
                  <a:lnTo>
                    <a:pt x="12" y="123"/>
                  </a:lnTo>
                  <a:lnTo>
                    <a:pt x="12" y="123"/>
                  </a:lnTo>
                  <a:lnTo>
                    <a:pt x="0" y="122"/>
                  </a:lnTo>
                  <a:lnTo>
                    <a:pt x="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50" name="Picture 49"/>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5814" y="5917435"/>
            <a:ext cx="3196858" cy="741670"/>
          </a:xfrm>
          <a:prstGeom prst="rect">
            <a:avLst/>
          </a:prstGeom>
        </p:spPr>
      </p:pic>
    </p:spTree>
    <p:extLst>
      <p:ext uri="{BB962C8B-B14F-4D97-AF65-F5344CB8AC3E}">
        <p14:creationId xmlns:p14="http://schemas.microsoft.com/office/powerpoint/2010/main" val="380123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C521-82AA-4E8E-BBA3-CF0F41D9D2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3057D0-53A0-4DCE-B588-394084FBB89A}"/>
              </a:ext>
            </a:extLst>
          </p:cNvPr>
          <p:cNvSpPr>
            <a:spLocks noGrp="1"/>
          </p:cNvSpPr>
          <p:nvPr>
            <p:ph idx="1"/>
          </p:nvPr>
        </p:nvSpPr>
        <p:spPr>
          <a:xfrm>
            <a:off x="1772354" y="1405216"/>
            <a:ext cx="8578147" cy="428075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ED959E16-C549-4853-95E3-36827712DD9A}"/>
              </a:ext>
            </a:extLst>
          </p:cNvPr>
          <p:cNvSpPr>
            <a:spLocks noGrp="1"/>
          </p:cNvSpPr>
          <p:nvPr>
            <p:ph type="sldNum" sz="quarter" idx="12"/>
          </p:nvPr>
        </p:nvSpPr>
        <p:spPr>
          <a:xfrm>
            <a:off x="11640269" y="6424277"/>
            <a:ext cx="221760" cy="135503"/>
          </a:xfrm>
          <a:prstGeom prst="rect">
            <a:avLst/>
          </a:prstGeom>
        </p:spPr>
        <p:txBody>
          <a:bodyPr/>
          <a:lstStyle/>
          <a:p>
            <a:fld id="{01898949-DBEE-42AF-93B8-E24DF2BBF04D}" type="slidenum">
              <a:rPr lang="en-GB" smtClean="0"/>
              <a:t>‹#›</a:t>
            </a:fld>
            <a:endParaRPr lang="en-GB" dirty="0"/>
          </a:p>
        </p:txBody>
      </p:sp>
    </p:spTree>
    <p:extLst>
      <p:ext uri="{BB962C8B-B14F-4D97-AF65-F5344CB8AC3E}">
        <p14:creationId xmlns:p14="http://schemas.microsoft.com/office/powerpoint/2010/main" val="3732836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4DA4F-AAE2-413D-A5A3-6D93D50E6240}"/>
              </a:ext>
            </a:extLst>
          </p:cNvPr>
          <p:cNvSpPr>
            <a:spLocks noGrp="1"/>
          </p:cNvSpPr>
          <p:nvPr>
            <p:ph type="title"/>
          </p:nvPr>
        </p:nvSpPr>
        <p:spPr>
          <a:xfrm>
            <a:off x="2374232" y="2087204"/>
            <a:ext cx="5823284" cy="784333"/>
          </a:xfrm>
        </p:spPr>
        <p:txBody>
          <a:bodyPr anchor="t" anchorCtr="0"/>
          <a:lstStyle>
            <a:lvl1pPr>
              <a:defRPr>
                <a:solidFill>
                  <a:schemeClr val="bg1"/>
                </a:solidFill>
              </a:defRPr>
            </a:lvl1pPr>
          </a:lstStyle>
          <a:p>
            <a:r>
              <a:rPr lang="en-US" dirty="0"/>
              <a:t>Click to edit Master title style</a:t>
            </a:r>
            <a:endParaRPr lang="en-GB" dirty="0"/>
          </a:p>
        </p:txBody>
      </p:sp>
      <p:sp>
        <p:nvSpPr>
          <p:cNvPr id="4" name="Slide Number Placeholder 3">
            <a:extLst>
              <a:ext uri="{FF2B5EF4-FFF2-40B4-BE49-F238E27FC236}">
                <a16:creationId xmlns:a16="http://schemas.microsoft.com/office/drawing/2014/main" id="{BA0E6E0F-2B00-4067-AFD6-7C394DD62993}"/>
              </a:ext>
            </a:extLst>
          </p:cNvPr>
          <p:cNvSpPr>
            <a:spLocks noGrp="1"/>
          </p:cNvSpPr>
          <p:nvPr>
            <p:ph type="sldNum" sz="quarter" idx="11"/>
          </p:nvPr>
        </p:nvSpPr>
        <p:spPr>
          <a:xfrm>
            <a:off x="11649341" y="6429266"/>
            <a:ext cx="221760" cy="135503"/>
          </a:xfrm>
          <a:prstGeom prst="rect">
            <a:avLst/>
          </a:prstGeom>
        </p:spPr>
        <p:txBody>
          <a:bodyPr/>
          <a:lstStyle>
            <a:lvl1pPr>
              <a:defRPr>
                <a:solidFill>
                  <a:schemeClr val="bg1"/>
                </a:solidFill>
              </a:defRPr>
            </a:lvl1pPr>
          </a:lstStyle>
          <a:p>
            <a:fld id="{01898949-DBEE-42AF-93B8-E24DF2BBF04D}" type="slidenum">
              <a:rPr lang="en-GB" smtClean="0"/>
              <a:pPr/>
              <a:t>‹#›</a:t>
            </a:fld>
            <a:endParaRPr lang="en-GB" dirty="0"/>
          </a:p>
        </p:txBody>
      </p:sp>
      <p:pic>
        <p:nvPicPr>
          <p:cNvPr id="5" name="Picture 4">
            <a:extLst>
              <a:ext uri="{FF2B5EF4-FFF2-40B4-BE49-F238E27FC236}">
                <a16:creationId xmlns:a16="http://schemas.microsoft.com/office/drawing/2014/main" id="{3DD36933-D6AB-4452-95E8-866E09412E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2093989" cy="6874669"/>
          </a:xfrm>
          <a:prstGeom prst="rect">
            <a:avLst/>
          </a:prstGeom>
        </p:spPr>
      </p:pic>
      <p:pic>
        <p:nvPicPr>
          <p:cNvPr id="6" name="Picture 5">
            <a:extLst>
              <a:ext uri="{FF2B5EF4-FFF2-40B4-BE49-F238E27FC236}">
                <a16:creationId xmlns:a16="http://schemas.microsoft.com/office/drawing/2014/main" id="{8900767F-DE7F-48A6-869C-2EC0A316B8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03190" y="332147"/>
            <a:ext cx="860688" cy="824783"/>
          </a:xfrm>
          <a:prstGeom prst="rect">
            <a:avLst/>
          </a:prstGeom>
        </p:spPr>
      </p:pic>
      <p:cxnSp>
        <p:nvCxnSpPr>
          <p:cNvPr id="7" name="Straight Connector 6">
            <a:extLst>
              <a:ext uri="{FF2B5EF4-FFF2-40B4-BE49-F238E27FC236}">
                <a16:creationId xmlns:a16="http://schemas.microsoft.com/office/drawing/2014/main" id="{7CEF393C-173E-4CC1-AAE1-B789F8D52858}"/>
              </a:ext>
            </a:extLst>
          </p:cNvPr>
          <p:cNvCxnSpPr>
            <a:cxnSpLocks/>
          </p:cNvCxnSpPr>
          <p:nvPr userDrawn="1"/>
        </p:nvCxnSpPr>
        <p:spPr>
          <a:xfrm>
            <a:off x="11559157" y="6429376"/>
            <a:ext cx="0" cy="12087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32ECAEE-6F4C-4297-AB58-6DA8220E954B}"/>
              </a:ext>
            </a:extLst>
          </p:cNvPr>
          <p:cNvSpPr>
            <a:spLocks noGrp="1"/>
          </p:cNvSpPr>
          <p:nvPr>
            <p:ph type="body" sz="quarter" idx="12" hasCustomPrompt="1"/>
          </p:nvPr>
        </p:nvSpPr>
        <p:spPr>
          <a:xfrm>
            <a:off x="2374899" y="2996426"/>
            <a:ext cx="5822617" cy="657225"/>
          </a:xfrm>
          <a:prstGeom prst="rect">
            <a:avLst/>
          </a:prstGeom>
        </p:spPr>
        <p:txBody>
          <a:bodyPr/>
          <a:lstStyle>
            <a:lvl1pPr>
              <a:defRPr>
                <a:solidFill>
                  <a:schemeClr val="bg1"/>
                </a:solidFill>
              </a:defRPr>
            </a:lvl1pPr>
          </a:lstStyle>
          <a:p>
            <a:pPr lvl="0"/>
            <a:r>
              <a:rPr lang="en-US" dirty="0"/>
              <a:t>Click to add sub title</a:t>
            </a:r>
            <a:endParaRPr lang="en-GB" dirty="0"/>
          </a:p>
        </p:txBody>
      </p:sp>
      <p:grpSp>
        <p:nvGrpSpPr>
          <p:cNvPr id="161" name="Group 4">
            <a:extLst>
              <a:ext uri="{FF2B5EF4-FFF2-40B4-BE49-F238E27FC236}">
                <a16:creationId xmlns:a16="http://schemas.microsoft.com/office/drawing/2014/main" id="{DF10DEA1-37A4-4E9D-A751-305B9C865ADF}"/>
              </a:ext>
            </a:extLst>
          </p:cNvPr>
          <p:cNvGrpSpPr>
            <a:grpSpLocks noChangeAspect="1"/>
          </p:cNvGrpSpPr>
          <p:nvPr userDrawn="1"/>
        </p:nvGrpSpPr>
        <p:grpSpPr bwMode="auto">
          <a:xfrm>
            <a:off x="9133053" y="6188230"/>
            <a:ext cx="2296965" cy="453121"/>
            <a:chOff x="932" y="2529"/>
            <a:chExt cx="4248" cy="838"/>
          </a:xfrm>
        </p:grpSpPr>
        <p:sp>
          <p:nvSpPr>
            <p:cNvPr id="162" name="Freeform 5">
              <a:extLst>
                <a:ext uri="{FF2B5EF4-FFF2-40B4-BE49-F238E27FC236}">
                  <a16:creationId xmlns:a16="http://schemas.microsoft.com/office/drawing/2014/main" id="{05B57ED7-11C1-43E6-BF8A-88D195294984}"/>
                </a:ext>
              </a:extLst>
            </p:cNvPr>
            <p:cNvSpPr>
              <a:spLocks/>
            </p:cNvSpPr>
            <p:nvPr userDrawn="1"/>
          </p:nvSpPr>
          <p:spPr bwMode="auto">
            <a:xfrm>
              <a:off x="4329" y="2886"/>
              <a:ext cx="259" cy="462"/>
            </a:xfrm>
            <a:custGeom>
              <a:avLst/>
              <a:gdLst>
                <a:gd name="T0" fmla="*/ 98 w 259"/>
                <a:gd name="T1" fmla="*/ 0 h 462"/>
                <a:gd name="T2" fmla="*/ 98 w 259"/>
                <a:gd name="T3" fmla="*/ 0 h 462"/>
                <a:gd name="T4" fmla="*/ 105 w 259"/>
                <a:gd name="T5" fmla="*/ 14 h 462"/>
                <a:gd name="T6" fmla="*/ 112 w 259"/>
                <a:gd name="T7" fmla="*/ 28 h 462"/>
                <a:gd name="T8" fmla="*/ 120 w 259"/>
                <a:gd name="T9" fmla="*/ 47 h 462"/>
                <a:gd name="T10" fmla="*/ 129 w 259"/>
                <a:gd name="T11" fmla="*/ 71 h 462"/>
                <a:gd name="T12" fmla="*/ 137 w 259"/>
                <a:gd name="T13" fmla="*/ 99 h 462"/>
                <a:gd name="T14" fmla="*/ 144 w 259"/>
                <a:gd name="T15" fmla="*/ 130 h 462"/>
                <a:gd name="T16" fmla="*/ 149 w 259"/>
                <a:gd name="T17" fmla="*/ 163 h 462"/>
                <a:gd name="T18" fmla="*/ 149 w 259"/>
                <a:gd name="T19" fmla="*/ 181 h 462"/>
                <a:gd name="T20" fmla="*/ 151 w 259"/>
                <a:gd name="T21" fmla="*/ 200 h 462"/>
                <a:gd name="T22" fmla="*/ 149 w 259"/>
                <a:gd name="T23" fmla="*/ 218 h 462"/>
                <a:gd name="T24" fmla="*/ 148 w 259"/>
                <a:gd name="T25" fmla="*/ 237 h 462"/>
                <a:gd name="T26" fmla="*/ 145 w 259"/>
                <a:gd name="T27" fmla="*/ 256 h 462"/>
                <a:gd name="T28" fmla="*/ 140 w 259"/>
                <a:gd name="T29" fmla="*/ 274 h 462"/>
                <a:gd name="T30" fmla="*/ 134 w 259"/>
                <a:gd name="T31" fmla="*/ 295 h 462"/>
                <a:gd name="T32" fmla="*/ 128 w 259"/>
                <a:gd name="T33" fmla="*/ 313 h 462"/>
                <a:gd name="T34" fmla="*/ 118 w 259"/>
                <a:gd name="T35" fmla="*/ 333 h 462"/>
                <a:gd name="T36" fmla="*/ 108 w 259"/>
                <a:gd name="T37" fmla="*/ 352 h 462"/>
                <a:gd name="T38" fmla="*/ 95 w 259"/>
                <a:gd name="T39" fmla="*/ 372 h 462"/>
                <a:gd name="T40" fmla="*/ 81 w 259"/>
                <a:gd name="T41" fmla="*/ 391 h 462"/>
                <a:gd name="T42" fmla="*/ 63 w 259"/>
                <a:gd name="T43" fmla="*/ 410 h 462"/>
                <a:gd name="T44" fmla="*/ 45 w 259"/>
                <a:gd name="T45" fmla="*/ 427 h 462"/>
                <a:gd name="T46" fmla="*/ 23 w 259"/>
                <a:gd name="T47" fmla="*/ 446 h 462"/>
                <a:gd name="T48" fmla="*/ 0 w 259"/>
                <a:gd name="T49" fmla="*/ 462 h 462"/>
                <a:gd name="T50" fmla="*/ 0 w 259"/>
                <a:gd name="T51" fmla="*/ 462 h 462"/>
                <a:gd name="T52" fmla="*/ 16 w 259"/>
                <a:gd name="T53" fmla="*/ 462 h 462"/>
                <a:gd name="T54" fmla="*/ 40 w 259"/>
                <a:gd name="T55" fmla="*/ 458 h 462"/>
                <a:gd name="T56" fmla="*/ 69 w 259"/>
                <a:gd name="T57" fmla="*/ 452 h 462"/>
                <a:gd name="T58" fmla="*/ 100 w 259"/>
                <a:gd name="T59" fmla="*/ 444 h 462"/>
                <a:gd name="T60" fmla="*/ 132 w 259"/>
                <a:gd name="T61" fmla="*/ 432 h 462"/>
                <a:gd name="T62" fmla="*/ 148 w 259"/>
                <a:gd name="T63" fmla="*/ 426 h 462"/>
                <a:gd name="T64" fmla="*/ 163 w 259"/>
                <a:gd name="T65" fmla="*/ 418 h 462"/>
                <a:gd name="T66" fmla="*/ 179 w 259"/>
                <a:gd name="T67" fmla="*/ 410 h 462"/>
                <a:gd name="T68" fmla="*/ 192 w 259"/>
                <a:gd name="T69" fmla="*/ 399 h 462"/>
                <a:gd name="T70" fmla="*/ 207 w 259"/>
                <a:gd name="T71" fmla="*/ 388 h 462"/>
                <a:gd name="T72" fmla="*/ 219 w 259"/>
                <a:gd name="T73" fmla="*/ 376 h 462"/>
                <a:gd name="T74" fmla="*/ 230 w 259"/>
                <a:gd name="T75" fmla="*/ 363 h 462"/>
                <a:gd name="T76" fmla="*/ 240 w 259"/>
                <a:gd name="T77" fmla="*/ 349 h 462"/>
                <a:gd name="T78" fmla="*/ 247 w 259"/>
                <a:gd name="T79" fmla="*/ 333 h 462"/>
                <a:gd name="T80" fmla="*/ 254 w 259"/>
                <a:gd name="T81" fmla="*/ 317 h 462"/>
                <a:gd name="T82" fmla="*/ 258 w 259"/>
                <a:gd name="T83" fmla="*/ 299 h 462"/>
                <a:gd name="T84" fmla="*/ 259 w 259"/>
                <a:gd name="T85" fmla="*/ 280 h 462"/>
                <a:gd name="T86" fmla="*/ 258 w 259"/>
                <a:gd name="T87" fmla="*/ 258 h 462"/>
                <a:gd name="T88" fmla="*/ 254 w 259"/>
                <a:gd name="T89" fmla="*/ 236 h 462"/>
                <a:gd name="T90" fmla="*/ 247 w 259"/>
                <a:gd name="T91" fmla="*/ 213 h 462"/>
                <a:gd name="T92" fmla="*/ 236 w 259"/>
                <a:gd name="T93" fmla="*/ 188 h 462"/>
                <a:gd name="T94" fmla="*/ 223 w 259"/>
                <a:gd name="T95" fmla="*/ 161 h 462"/>
                <a:gd name="T96" fmla="*/ 207 w 259"/>
                <a:gd name="T97" fmla="*/ 131 h 462"/>
                <a:gd name="T98" fmla="*/ 185 w 259"/>
                <a:gd name="T99" fmla="*/ 102 h 462"/>
                <a:gd name="T100" fmla="*/ 161 w 259"/>
                <a:gd name="T101" fmla="*/ 70 h 462"/>
                <a:gd name="T102" fmla="*/ 132 w 259"/>
                <a:gd name="T103" fmla="*/ 36 h 462"/>
                <a:gd name="T104" fmla="*/ 98 w 259"/>
                <a:gd name="T105" fmla="*/ 0 h 462"/>
                <a:gd name="T106" fmla="*/ 98 w 259"/>
                <a:gd name="T107"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462">
                  <a:moveTo>
                    <a:pt x="98" y="0"/>
                  </a:moveTo>
                  <a:lnTo>
                    <a:pt x="98" y="0"/>
                  </a:lnTo>
                  <a:lnTo>
                    <a:pt x="105" y="14"/>
                  </a:lnTo>
                  <a:lnTo>
                    <a:pt x="112" y="28"/>
                  </a:lnTo>
                  <a:lnTo>
                    <a:pt x="120" y="47"/>
                  </a:lnTo>
                  <a:lnTo>
                    <a:pt x="129" y="71"/>
                  </a:lnTo>
                  <a:lnTo>
                    <a:pt x="137" y="99"/>
                  </a:lnTo>
                  <a:lnTo>
                    <a:pt x="144" y="130"/>
                  </a:lnTo>
                  <a:lnTo>
                    <a:pt x="149" y="163"/>
                  </a:lnTo>
                  <a:lnTo>
                    <a:pt x="149" y="181"/>
                  </a:lnTo>
                  <a:lnTo>
                    <a:pt x="151" y="200"/>
                  </a:lnTo>
                  <a:lnTo>
                    <a:pt x="149" y="218"/>
                  </a:lnTo>
                  <a:lnTo>
                    <a:pt x="148" y="237"/>
                  </a:lnTo>
                  <a:lnTo>
                    <a:pt x="145" y="256"/>
                  </a:lnTo>
                  <a:lnTo>
                    <a:pt x="140" y="274"/>
                  </a:lnTo>
                  <a:lnTo>
                    <a:pt x="134" y="295"/>
                  </a:lnTo>
                  <a:lnTo>
                    <a:pt x="128" y="313"/>
                  </a:lnTo>
                  <a:lnTo>
                    <a:pt x="118" y="333"/>
                  </a:lnTo>
                  <a:lnTo>
                    <a:pt x="108" y="352"/>
                  </a:lnTo>
                  <a:lnTo>
                    <a:pt x="95" y="372"/>
                  </a:lnTo>
                  <a:lnTo>
                    <a:pt x="81" y="391"/>
                  </a:lnTo>
                  <a:lnTo>
                    <a:pt x="63" y="410"/>
                  </a:lnTo>
                  <a:lnTo>
                    <a:pt x="45" y="427"/>
                  </a:lnTo>
                  <a:lnTo>
                    <a:pt x="23" y="446"/>
                  </a:lnTo>
                  <a:lnTo>
                    <a:pt x="0" y="462"/>
                  </a:lnTo>
                  <a:lnTo>
                    <a:pt x="0" y="462"/>
                  </a:lnTo>
                  <a:lnTo>
                    <a:pt x="16" y="462"/>
                  </a:lnTo>
                  <a:lnTo>
                    <a:pt x="40" y="458"/>
                  </a:lnTo>
                  <a:lnTo>
                    <a:pt x="69" y="452"/>
                  </a:lnTo>
                  <a:lnTo>
                    <a:pt x="100" y="444"/>
                  </a:lnTo>
                  <a:lnTo>
                    <a:pt x="132" y="432"/>
                  </a:lnTo>
                  <a:lnTo>
                    <a:pt x="148" y="426"/>
                  </a:lnTo>
                  <a:lnTo>
                    <a:pt x="163" y="418"/>
                  </a:lnTo>
                  <a:lnTo>
                    <a:pt x="179" y="410"/>
                  </a:lnTo>
                  <a:lnTo>
                    <a:pt x="192" y="399"/>
                  </a:lnTo>
                  <a:lnTo>
                    <a:pt x="207" y="388"/>
                  </a:lnTo>
                  <a:lnTo>
                    <a:pt x="219" y="376"/>
                  </a:lnTo>
                  <a:lnTo>
                    <a:pt x="230" y="363"/>
                  </a:lnTo>
                  <a:lnTo>
                    <a:pt x="240" y="349"/>
                  </a:lnTo>
                  <a:lnTo>
                    <a:pt x="247" y="333"/>
                  </a:lnTo>
                  <a:lnTo>
                    <a:pt x="254" y="317"/>
                  </a:lnTo>
                  <a:lnTo>
                    <a:pt x="258" y="299"/>
                  </a:lnTo>
                  <a:lnTo>
                    <a:pt x="259" y="280"/>
                  </a:lnTo>
                  <a:lnTo>
                    <a:pt x="258" y="258"/>
                  </a:lnTo>
                  <a:lnTo>
                    <a:pt x="254" y="236"/>
                  </a:lnTo>
                  <a:lnTo>
                    <a:pt x="247" y="213"/>
                  </a:lnTo>
                  <a:lnTo>
                    <a:pt x="236" y="188"/>
                  </a:lnTo>
                  <a:lnTo>
                    <a:pt x="223" y="161"/>
                  </a:lnTo>
                  <a:lnTo>
                    <a:pt x="207" y="131"/>
                  </a:lnTo>
                  <a:lnTo>
                    <a:pt x="185" y="102"/>
                  </a:lnTo>
                  <a:lnTo>
                    <a:pt x="161" y="70"/>
                  </a:lnTo>
                  <a:lnTo>
                    <a:pt x="132" y="36"/>
                  </a:lnTo>
                  <a:lnTo>
                    <a:pt x="98" y="0"/>
                  </a:lnTo>
                  <a:lnTo>
                    <a:pt x="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3" name="Freeform 6">
              <a:extLst>
                <a:ext uri="{FF2B5EF4-FFF2-40B4-BE49-F238E27FC236}">
                  <a16:creationId xmlns:a16="http://schemas.microsoft.com/office/drawing/2014/main" id="{94D64E42-37A2-4DE3-8B55-513EE828CA8A}"/>
                </a:ext>
              </a:extLst>
            </p:cNvPr>
            <p:cNvSpPr>
              <a:spLocks/>
            </p:cNvSpPr>
            <p:nvPr userDrawn="1"/>
          </p:nvSpPr>
          <p:spPr bwMode="auto">
            <a:xfrm>
              <a:off x="4572" y="2714"/>
              <a:ext cx="297" cy="582"/>
            </a:xfrm>
            <a:custGeom>
              <a:avLst/>
              <a:gdLst>
                <a:gd name="T0" fmla="*/ 54 w 297"/>
                <a:gd name="T1" fmla="*/ 0 h 582"/>
                <a:gd name="T2" fmla="*/ 54 w 297"/>
                <a:gd name="T3" fmla="*/ 0 h 582"/>
                <a:gd name="T4" fmla="*/ 63 w 297"/>
                <a:gd name="T5" fmla="*/ 14 h 582"/>
                <a:gd name="T6" fmla="*/ 74 w 297"/>
                <a:gd name="T7" fmla="*/ 32 h 582"/>
                <a:gd name="T8" fmla="*/ 87 w 297"/>
                <a:gd name="T9" fmla="*/ 54 h 582"/>
                <a:gd name="T10" fmla="*/ 102 w 297"/>
                <a:gd name="T11" fmla="*/ 83 h 582"/>
                <a:gd name="T12" fmla="*/ 117 w 297"/>
                <a:gd name="T13" fmla="*/ 115 h 582"/>
                <a:gd name="T14" fmla="*/ 130 w 297"/>
                <a:gd name="T15" fmla="*/ 152 h 582"/>
                <a:gd name="T16" fmla="*/ 136 w 297"/>
                <a:gd name="T17" fmla="*/ 171 h 582"/>
                <a:gd name="T18" fmla="*/ 141 w 297"/>
                <a:gd name="T19" fmla="*/ 192 h 582"/>
                <a:gd name="T20" fmla="*/ 145 w 297"/>
                <a:gd name="T21" fmla="*/ 214 h 582"/>
                <a:gd name="T22" fmla="*/ 148 w 297"/>
                <a:gd name="T23" fmla="*/ 236 h 582"/>
                <a:gd name="T24" fmla="*/ 149 w 297"/>
                <a:gd name="T25" fmla="*/ 259 h 582"/>
                <a:gd name="T26" fmla="*/ 150 w 297"/>
                <a:gd name="T27" fmla="*/ 282 h 582"/>
                <a:gd name="T28" fmla="*/ 149 w 297"/>
                <a:gd name="T29" fmla="*/ 306 h 582"/>
                <a:gd name="T30" fmla="*/ 146 w 297"/>
                <a:gd name="T31" fmla="*/ 330 h 582"/>
                <a:gd name="T32" fmla="*/ 142 w 297"/>
                <a:gd name="T33" fmla="*/ 356 h 582"/>
                <a:gd name="T34" fmla="*/ 137 w 297"/>
                <a:gd name="T35" fmla="*/ 380 h 582"/>
                <a:gd name="T36" fmla="*/ 129 w 297"/>
                <a:gd name="T37" fmla="*/ 405 h 582"/>
                <a:gd name="T38" fmla="*/ 118 w 297"/>
                <a:gd name="T39" fmla="*/ 430 h 582"/>
                <a:gd name="T40" fmla="*/ 105 w 297"/>
                <a:gd name="T41" fmla="*/ 456 h 582"/>
                <a:gd name="T42" fmla="*/ 90 w 297"/>
                <a:gd name="T43" fmla="*/ 481 h 582"/>
                <a:gd name="T44" fmla="*/ 71 w 297"/>
                <a:gd name="T45" fmla="*/ 507 h 582"/>
                <a:gd name="T46" fmla="*/ 51 w 297"/>
                <a:gd name="T47" fmla="*/ 532 h 582"/>
                <a:gd name="T48" fmla="*/ 27 w 297"/>
                <a:gd name="T49" fmla="*/ 558 h 582"/>
                <a:gd name="T50" fmla="*/ 0 w 297"/>
                <a:gd name="T51" fmla="*/ 582 h 582"/>
                <a:gd name="T52" fmla="*/ 0 w 297"/>
                <a:gd name="T53" fmla="*/ 582 h 582"/>
                <a:gd name="T54" fmla="*/ 22 w 297"/>
                <a:gd name="T55" fmla="*/ 578 h 582"/>
                <a:gd name="T56" fmla="*/ 50 w 297"/>
                <a:gd name="T57" fmla="*/ 571 h 582"/>
                <a:gd name="T58" fmla="*/ 83 w 297"/>
                <a:gd name="T59" fmla="*/ 560 h 582"/>
                <a:gd name="T60" fmla="*/ 121 w 297"/>
                <a:gd name="T61" fmla="*/ 544 h 582"/>
                <a:gd name="T62" fmla="*/ 140 w 297"/>
                <a:gd name="T63" fmla="*/ 536 h 582"/>
                <a:gd name="T64" fmla="*/ 160 w 297"/>
                <a:gd name="T65" fmla="*/ 525 h 582"/>
                <a:gd name="T66" fmla="*/ 179 w 297"/>
                <a:gd name="T67" fmla="*/ 515 h 582"/>
                <a:gd name="T68" fmla="*/ 196 w 297"/>
                <a:gd name="T69" fmla="*/ 503 h 582"/>
                <a:gd name="T70" fmla="*/ 215 w 297"/>
                <a:gd name="T71" fmla="*/ 489 h 582"/>
                <a:gd name="T72" fmla="*/ 231 w 297"/>
                <a:gd name="T73" fmla="*/ 475 h 582"/>
                <a:gd name="T74" fmla="*/ 246 w 297"/>
                <a:gd name="T75" fmla="*/ 460 h 582"/>
                <a:gd name="T76" fmla="*/ 260 w 297"/>
                <a:gd name="T77" fmla="*/ 444 h 582"/>
                <a:gd name="T78" fmla="*/ 271 w 297"/>
                <a:gd name="T79" fmla="*/ 425 h 582"/>
                <a:gd name="T80" fmla="*/ 282 w 297"/>
                <a:gd name="T81" fmla="*/ 406 h 582"/>
                <a:gd name="T82" fmla="*/ 289 w 297"/>
                <a:gd name="T83" fmla="*/ 386 h 582"/>
                <a:gd name="T84" fmla="*/ 294 w 297"/>
                <a:gd name="T85" fmla="*/ 365 h 582"/>
                <a:gd name="T86" fmla="*/ 297 w 297"/>
                <a:gd name="T87" fmla="*/ 342 h 582"/>
                <a:gd name="T88" fmla="*/ 295 w 297"/>
                <a:gd name="T89" fmla="*/ 330 h 582"/>
                <a:gd name="T90" fmla="*/ 295 w 297"/>
                <a:gd name="T91" fmla="*/ 318 h 582"/>
                <a:gd name="T92" fmla="*/ 293 w 297"/>
                <a:gd name="T93" fmla="*/ 305 h 582"/>
                <a:gd name="T94" fmla="*/ 290 w 297"/>
                <a:gd name="T95" fmla="*/ 293 h 582"/>
                <a:gd name="T96" fmla="*/ 287 w 297"/>
                <a:gd name="T97" fmla="*/ 279 h 582"/>
                <a:gd name="T98" fmla="*/ 282 w 297"/>
                <a:gd name="T99" fmla="*/ 266 h 582"/>
                <a:gd name="T100" fmla="*/ 276 w 297"/>
                <a:gd name="T101" fmla="*/ 251 h 582"/>
                <a:gd name="T102" fmla="*/ 270 w 297"/>
                <a:gd name="T103" fmla="*/ 238 h 582"/>
                <a:gd name="T104" fmla="*/ 254 w 297"/>
                <a:gd name="T105" fmla="*/ 208 h 582"/>
                <a:gd name="T106" fmla="*/ 234 w 297"/>
                <a:gd name="T107" fmla="*/ 178 h 582"/>
                <a:gd name="T108" fmla="*/ 208 w 297"/>
                <a:gd name="T109" fmla="*/ 144 h 582"/>
                <a:gd name="T110" fmla="*/ 177 w 297"/>
                <a:gd name="T111" fmla="*/ 111 h 582"/>
                <a:gd name="T112" fmla="*/ 141 w 297"/>
                <a:gd name="T113" fmla="*/ 76 h 582"/>
                <a:gd name="T114" fmla="*/ 101 w 297"/>
                <a:gd name="T115" fmla="*/ 38 h 582"/>
                <a:gd name="T116" fmla="*/ 54 w 297"/>
                <a:gd name="T117" fmla="*/ 0 h 582"/>
                <a:gd name="T118" fmla="*/ 54 w 297"/>
                <a:gd name="T1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7" h="582">
                  <a:moveTo>
                    <a:pt x="54" y="0"/>
                  </a:moveTo>
                  <a:lnTo>
                    <a:pt x="54" y="0"/>
                  </a:lnTo>
                  <a:lnTo>
                    <a:pt x="63" y="14"/>
                  </a:lnTo>
                  <a:lnTo>
                    <a:pt x="74" y="32"/>
                  </a:lnTo>
                  <a:lnTo>
                    <a:pt x="87" y="54"/>
                  </a:lnTo>
                  <a:lnTo>
                    <a:pt x="102" y="83"/>
                  </a:lnTo>
                  <a:lnTo>
                    <a:pt x="117" y="115"/>
                  </a:lnTo>
                  <a:lnTo>
                    <a:pt x="130" y="152"/>
                  </a:lnTo>
                  <a:lnTo>
                    <a:pt x="136" y="171"/>
                  </a:lnTo>
                  <a:lnTo>
                    <a:pt x="141" y="192"/>
                  </a:lnTo>
                  <a:lnTo>
                    <a:pt x="145" y="214"/>
                  </a:lnTo>
                  <a:lnTo>
                    <a:pt x="148" y="236"/>
                  </a:lnTo>
                  <a:lnTo>
                    <a:pt x="149" y="259"/>
                  </a:lnTo>
                  <a:lnTo>
                    <a:pt x="150" y="282"/>
                  </a:lnTo>
                  <a:lnTo>
                    <a:pt x="149" y="306"/>
                  </a:lnTo>
                  <a:lnTo>
                    <a:pt x="146" y="330"/>
                  </a:lnTo>
                  <a:lnTo>
                    <a:pt x="142" y="356"/>
                  </a:lnTo>
                  <a:lnTo>
                    <a:pt x="137" y="380"/>
                  </a:lnTo>
                  <a:lnTo>
                    <a:pt x="129" y="405"/>
                  </a:lnTo>
                  <a:lnTo>
                    <a:pt x="118" y="430"/>
                  </a:lnTo>
                  <a:lnTo>
                    <a:pt x="105" y="456"/>
                  </a:lnTo>
                  <a:lnTo>
                    <a:pt x="90" y="481"/>
                  </a:lnTo>
                  <a:lnTo>
                    <a:pt x="71" y="507"/>
                  </a:lnTo>
                  <a:lnTo>
                    <a:pt x="51" y="532"/>
                  </a:lnTo>
                  <a:lnTo>
                    <a:pt x="27" y="558"/>
                  </a:lnTo>
                  <a:lnTo>
                    <a:pt x="0" y="582"/>
                  </a:lnTo>
                  <a:lnTo>
                    <a:pt x="0" y="582"/>
                  </a:lnTo>
                  <a:lnTo>
                    <a:pt x="22" y="578"/>
                  </a:lnTo>
                  <a:lnTo>
                    <a:pt x="50" y="571"/>
                  </a:lnTo>
                  <a:lnTo>
                    <a:pt x="83" y="560"/>
                  </a:lnTo>
                  <a:lnTo>
                    <a:pt x="121" y="544"/>
                  </a:lnTo>
                  <a:lnTo>
                    <a:pt x="140" y="536"/>
                  </a:lnTo>
                  <a:lnTo>
                    <a:pt x="160" y="525"/>
                  </a:lnTo>
                  <a:lnTo>
                    <a:pt x="179" y="515"/>
                  </a:lnTo>
                  <a:lnTo>
                    <a:pt x="196" y="503"/>
                  </a:lnTo>
                  <a:lnTo>
                    <a:pt x="215" y="489"/>
                  </a:lnTo>
                  <a:lnTo>
                    <a:pt x="231" y="475"/>
                  </a:lnTo>
                  <a:lnTo>
                    <a:pt x="246" y="460"/>
                  </a:lnTo>
                  <a:lnTo>
                    <a:pt x="260" y="444"/>
                  </a:lnTo>
                  <a:lnTo>
                    <a:pt x="271" y="425"/>
                  </a:lnTo>
                  <a:lnTo>
                    <a:pt x="282" y="406"/>
                  </a:lnTo>
                  <a:lnTo>
                    <a:pt x="289" y="386"/>
                  </a:lnTo>
                  <a:lnTo>
                    <a:pt x="294" y="365"/>
                  </a:lnTo>
                  <a:lnTo>
                    <a:pt x="297" y="342"/>
                  </a:lnTo>
                  <a:lnTo>
                    <a:pt x="295" y="330"/>
                  </a:lnTo>
                  <a:lnTo>
                    <a:pt x="295" y="318"/>
                  </a:lnTo>
                  <a:lnTo>
                    <a:pt x="293" y="305"/>
                  </a:lnTo>
                  <a:lnTo>
                    <a:pt x="290" y="293"/>
                  </a:lnTo>
                  <a:lnTo>
                    <a:pt x="287" y="279"/>
                  </a:lnTo>
                  <a:lnTo>
                    <a:pt x="282" y="266"/>
                  </a:lnTo>
                  <a:lnTo>
                    <a:pt x="276" y="251"/>
                  </a:lnTo>
                  <a:lnTo>
                    <a:pt x="270" y="238"/>
                  </a:lnTo>
                  <a:lnTo>
                    <a:pt x="254" y="208"/>
                  </a:lnTo>
                  <a:lnTo>
                    <a:pt x="234" y="178"/>
                  </a:lnTo>
                  <a:lnTo>
                    <a:pt x="208" y="144"/>
                  </a:lnTo>
                  <a:lnTo>
                    <a:pt x="177" y="111"/>
                  </a:lnTo>
                  <a:lnTo>
                    <a:pt x="141" y="76"/>
                  </a:lnTo>
                  <a:lnTo>
                    <a:pt x="101" y="38"/>
                  </a:lnTo>
                  <a:lnTo>
                    <a:pt x="54" y="0"/>
                  </a:lnTo>
                  <a:lnTo>
                    <a:pt x="5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4" name="Freeform 7">
              <a:extLst>
                <a:ext uri="{FF2B5EF4-FFF2-40B4-BE49-F238E27FC236}">
                  <a16:creationId xmlns:a16="http://schemas.microsoft.com/office/drawing/2014/main" id="{D4C427E9-DA47-422A-A5D5-2D5B2AFA99F6}"/>
                </a:ext>
              </a:extLst>
            </p:cNvPr>
            <p:cNvSpPr>
              <a:spLocks/>
            </p:cNvSpPr>
            <p:nvPr userDrawn="1"/>
          </p:nvSpPr>
          <p:spPr bwMode="auto">
            <a:xfrm>
              <a:off x="4791" y="2529"/>
              <a:ext cx="389" cy="768"/>
            </a:xfrm>
            <a:custGeom>
              <a:avLst/>
              <a:gdLst>
                <a:gd name="T0" fmla="*/ 70 w 389"/>
                <a:gd name="T1" fmla="*/ 0 h 768"/>
                <a:gd name="T2" fmla="*/ 96 w 389"/>
                <a:gd name="T3" fmla="*/ 40 h 768"/>
                <a:gd name="T4" fmla="*/ 134 w 389"/>
                <a:gd name="T5" fmla="*/ 108 h 768"/>
                <a:gd name="T6" fmla="*/ 153 w 389"/>
                <a:gd name="T7" fmla="*/ 151 h 768"/>
                <a:gd name="T8" fmla="*/ 170 w 389"/>
                <a:gd name="T9" fmla="*/ 199 h 768"/>
                <a:gd name="T10" fmla="*/ 184 w 389"/>
                <a:gd name="T11" fmla="*/ 253 h 768"/>
                <a:gd name="T12" fmla="*/ 194 w 389"/>
                <a:gd name="T13" fmla="*/ 312 h 768"/>
                <a:gd name="T14" fmla="*/ 197 w 389"/>
                <a:gd name="T15" fmla="*/ 372 h 768"/>
                <a:gd name="T16" fmla="*/ 193 w 389"/>
                <a:gd name="T17" fmla="*/ 436 h 768"/>
                <a:gd name="T18" fmla="*/ 180 w 389"/>
                <a:gd name="T19" fmla="*/ 502 h 768"/>
                <a:gd name="T20" fmla="*/ 154 w 389"/>
                <a:gd name="T21" fmla="*/ 569 h 768"/>
                <a:gd name="T22" fmla="*/ 118 w 389"/>
                <a:gd name="T23" fmla="*/ 635 h 768"/>
                <a:gd name="T24" fmla="*/ 67 w 389"/>
                <a:gd name="T25" fmla="*/ 702 h 768"/>
                <a:gd name="T26" fmla="*/ 0 w 389"/>
                <a:gd name="T27" fmla="*/ 768 h 768"/>
                <a:gd name="T28" fmla="*/ 28 w 389"/>
                <a:gd name="T29" fmla="*/ 763 h 768"/>
                <a:gd name="T30" fmla="*/ 110 w 389"/>
                <a:gd name="T31" fmla="*/ 739 h 768"/>
                <a:gd name="T32" fmla="*/ 158 w 389"/>
                <a:gd name="T33" fmla="*/ 718 h 768"/>
                <a:gd name="T34" fmla="*/ 209 w 389"/>
                <a:gd name="T35" fmla="*/ 694 h 768"/>
                <a:gd name="T36" fmla="*/ 259 w 389"/>
                <a:gd name="T37" fmla="*/ 664 h 768"/>
                <a:gd name="T38" fmla="*/ 303 w 389"/>
                <a:gd name="T39" fmla="*/ 627 h 768"/>
                <a:gd name="T40" fmla="*/ 342 w 389"/>
                <a:gd name="T41" fmla="*/ 585 h 768"/>
                <a:gd name="T42" fmla="*/ 365 w 389"/>
                <a:gd name="T43" fmla="*/ 549 h 768"/>
                <a:gd name="T44" fmla="*/ 375 w 389"/>
                <a:gd name="T45" fmla="*/ 523 h 768"/>
                <a:gd name="T46" fmla="*/ 384 w 389"/>
                <a:gd name="T47" fmla="*/ 495 h 768"/>
                <a:gd name="T48" fmla="*/ 389 w 389"/>
                <a:gd name="T49" fmla="*/ 466 h 768"/>
                <a:gd name="T50" fmla="*/ 389 w 389"/>
                <a:gd name="T51" fmla="*/ 435 h 768"/>
                <a:gd name="T52" fmla="*/ 386 w 389"/>
                <a:gd name="T53" fmla="*/ 403 h 768"/>
                <a:gd name="T54" fmla="*/ 377 w 389"/>
                <a:gd name="T55" fmla="*/ 368 h 768"/>
                <a:gd name="T56" fmla="*/ 363 w 389"/>
                <a:gd name="T57" fmla="*/ 332 h 768"/>
                <a:gd name="T58" fmla="*/ 346 w 389"/>
                <a:gd name="T59" fmla="*/ 294 h 768"/>
                <a:gd name="T60" fmla="*/ 320 w 389"/>
                <a:gd name="T61" fmla="*/ 254 h 768"/>
                <a:gd name="T62" fmla="*/ 291 w 389"/>
                <a:gd name="T63" fmla="*/ 213 h 768"/>
                <a:gd name="T64" fmla="*/ 253 w 389"/>
                <a:gd name="T65" fmla="*/ 169 h 768"/>
                <a:gd name="T66" fmla="*/ 210 w 389"/>
                <a:gd name="T67" fmla="*/ 123 h 768"/>
                <a:gd name="T68" fmla="*/ 159 w 389"/>
                <a:gd name="T69" fmla="*/ 75 h 768"/>
                <a:gd name="T70" fmla="*/ 102 w 389"/>
                <a:gd name="T71" fmla="*/ 25 h 768"/>
                <a:gd name="T72" fmla="*/ 70 w 389"/>
                <a:gd name="T73"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9" h="768">
                  <a:moveTo>
                    <a:pt x="70" y="0"/>
                  </a:moveTo>
                  <a:lnTo>
                    <a:pt x="70" y="0"/>
                  </a:lnTo>
                  <a:lnTo>
                    <a:pt x="83" y="19"/>
                  </a:lnTo>
                  <a:lnTo>
                    <a:pt x="96" y="40"/>
                  </a:lnTo>
                  <a:lnTo>
                    <a:pt x="114" y="71"/>
                  </a:lnTo>
                  <a:lnTo>
                    <a:pt x="134" y="108"/>
                  </a:lnTo>
                  <a:lnTo>
                    <a:pt x="143" y="128"/>
                  </a:lnTo>
                  <a:lnTo>
                    <a:pt x="153" y="151"/>
                  </a:lnTo>
                  <a:lnTo>
                    <a:pt x="161" y="175"/>
                  </a:lnTo>
                  <a:lnTo>
                    <a:pt x="170" y="199"/>
                  </a:lnTo>
                  <a:lnTo>
                    <a:pt x="177" y="226"/>
                  </a:lnTo>
                  <a:lnTo>
                    <a:pt x="184" y="253"/>
                  </a:lnTo>
                  <a:lnTo>
                    <a:pt x="189" y="282"/>
                  </a:lnTo>
                  <a:lnTo>
                    <a:pt x="194" y="312"/>
                  </a:lnTo>
                  <a:lnTo>
                    <a:pt x="196" y="341"/>
                  </a:lnTo>
                  <a:lnTo>
                    <a:pt x="197" y="372"/>
                  </a:lnTo>
                  <a:lnTo>
                    <a:pt x="196" y="404"/>
                  </a:lnTo>
                  <a:lnTo>
                    <a:pt x="193" y="436"/>
                  </a:lnTo>
                  <a:lnTo>
                    <a:pt x="188" y="468"/>
                  </a:lnTo>
                  <a:lnTo>
                    <a:pt x="180" y="502"/>
                  </a:lnTo>
                  <a:lnTo>
                    <a:pt x="167" y="535"/>
                  </a:lnTo>
                  <a:lnTo>
                    <a:pt x="154" y="569"/>
                  </a:lnTo>
                  <a:lnTo>
                    <a:pt x="138" y="602"/>
                  </a:lnTo>
                  <a:lnTo>
                    <a:pt x="118" y="635"/>
                  </a:lnTo>
                  <a:lnTo>
                    <a:pt x="94" y="669"/>
                  </a:lnTo>
                  <a:lnTo>
                    <a:pt x="67" y="702"/>
                  </a:lnTo>
                  <a:lnTo>
                    <a:pt x="35" y="736"/>
                  </a:lnTo>
                  <a:lnTo>
                    <a:pt x="0" y="768"/>
                  </a:lnTo>
                  <a:lnTo>
                    <a:pt x="0" y="768"/>
                  </a:lnTo>
                  <a:lnTo>
                    <a:pt x="28" y="763"/>
                  </a:lnTo>
                  <a:lnTo>
                    <a:pt x="64" y="753"/>
                  </a:lnTo>
                  <a:lnTo>
                    <a:pt x="110" y="739"/>
                  </a:lnTo>
                  <a:lnTo>
                    <a:pt x="134" y="729"/>
                  </a:lnTo>
                  <a:lnTo>
                    <a:pt x="158" y="718"/>
                  </a:lnTo>
                  <a:lnTo>
                    <a:pt x="184" y="706"/>
                  </a:lnTo>
                  <a:lnTo>
                    <a:pt x="209" y="694"/>
                  </a:lnTo>
                  <a:lnTo>
                    <a:pt x="233" y="680"/>
                  </a:lnTo>
                  <a:lnTo>
                    <a:pt x="259" y="664"/>
                  </a:lnTo>
                  <a:lnTo>
                    <a:pt x="282" y="646"/>
                  </a:lnTo>
                  <a:lnTo>
                    <a:pt x="303" y="627"/>
                  </a:lnTo>
                  <a:lnTo>
                    <a:pt x="323" y="606"/>
                  </a:lnTo>
                  <a:lnTo>
                    <a:pt x="342" y="585"/>
                  </a:lnTo>
                  <a:lnTo>
                    <a:pt x="358" y="562"/>
                  </a:lnTo>
                  <a:lnTo>
                    <a:pt x="365" y="549"/>
                  </a:lnTo>
                  <a:lnTo>
                    <a:pt x="370" y="536"/>
                  </a:lnTo>
                  <a:lnTo>
                    <a:pt x="375" y="523"/>
                  </a:lnTo>
                  <a:lnTo>
                    <a:pt x="381" y="510"/>
                  </a:lnTo>
                  <a:lnTo>
                    <a:pt x="384" y="495"/>
                  </a:lnTo>
                  <a:lnTo>
                    <a:pt x="386" y="482"/>
                  </a:lnTo>
                  <a:lnTo>
                    <a:pt x="389" y="466"/>
                  </a:lnTo>
                  <a:lnTo>
                    <a:pt x="389" y="451"/>
                  </a:lnTo>
                  <a:lnTo>
                    <a:pt x="389" y="435"/>
                  </a:lnTo>
                  <a:lnTo>
                    <a:pt x="388" y="419"/>
                  </a:lnTo>
                  <a:lnTo>
                    <a:pt x="386" y="403"/>
                  </a:lnTo>
                  <a:lnTo>
                    <a:pt x="382" y="385"/>
                  </a:lnTo>
                  <a:lnTo>
                    <a:pt x="377" y="368"/>
                  </a:lnTo>
                  <a:lnTo>
                    <a:pt x="371" y="351"/>
                  </a:lnTo>
                  <a:lnTo>
                    <a:pt x="363" y="332"/>
                  </a:lnTo>
                  <a:lnTo>
                    <a:pt x="355" y="313"/>
                  </a:lnTo>
                  <a:lnTo>
                    <a:pt x="346" y="294"/>
                  </a:lnTo>
                  <a:lnTo>
                    <a:pt x="334" y="274"/>
                  </a:lnTo>
                  <a:lnTo>
                    <a:pt x="320" y="254"/>
                  </a:lnTo>
                  <a:lnTo>
                    <a:pt x="307" y="233"/>
                  </a:lnTo>
                  <a:lnTo>
                    <a:pt x="291" y="213"/>
                  </a:lnTo>
                  <a:lnTo>
                    <a:pt x="273" y="190"/>
                  </a:lnTo>
                  <a:lnTo>
                    <a:pt x="253" y="169"/>
                  </a:lnTo>
                  <a:lnTo>
                    <a:pt x="233" y="146"/>
                  </a:lnTo>
                  <a:lnTo>
                    <a:pt x="210" y="123"/>
                  </a:lnTo>
                  <a:lnTo>
                    <a:pt x="185" y="99"/>
                  </a:lnTo>
                  <a:lnTo>
                    <a:pt x="159" y="75"/>
                  </a:lnTo>
                  <a:lnTo>
                    <a:pt x="131" y="51"/>
                  </a:lnTo>
                  <a:lnTo>
                    <a:pt x="102" y="25"/>
                  </a:lnTo>
                  <a:lnTo>
                    <a:pt x="70" y="0"/>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5" name="Freeform 8">
              <a:extLst>
                <a:ext uri="{FF2B5EF4-FFF2-40B4-BE49-F238E27FC236}">
                  <a16:creationId xmlns:a16="http://schemas.microsoft.com/office/drawing/2014/main" id="{E15D1ED0-68E1-4E8F-A5CB-FFE4315F4584}"/>
                </a:ext>
              </a:extLst>
            </p:cNvPr>
            <p:cNvSpPr>
              <a:spLocks/>
            </p:cNvSpPr>
            <p:nvPr userDrawn="1"/>
          </p:nvSpPr>
          <p:spPr bwMode="auto">
            <a:xfrm>
              <a:off x="932" y="3207"/>
              <a:ext cx="109" cy="123"/>
            </a:xfrm>
            <a:custGeom>
              <a:avLst/>
              <a:gdLst>
                <a:gd name="T0" fmla="*/ 103 w 109"/>
                <a:gd name="T1" fmla="*/ 22 h 123"/>
                <a:gd name="T2" fmla="*/ 103 w 109"/>
                <a:gd name="T3" fmla="*/ 22 h 123"/>
                <a:gd name="T4" fmla="*/ 98 w 109"/>
                <a:gd name="T5" fmla="*/ 19 h 123"/>
                <a:gd name="T6" fmla="*/ 90 w 109"/>
                <a:gd name="T7" fmla="*/ 16 h 123"/>
                <a:gd name="T8" fmla="*/ 82 w 109"/>
                <a:gd name="T9" fmla="*/ 15 h 123"/>
                <a:gd name="T10" fmla="*/ 72 w 109"/>
                <a:gd name="T11" fmla="*/ 15 h 123"/>
                <a:gd name="T12" fmla="*/ 72 w 109"/>
                <a:gd name="T13" fmla="*/ 15 h 123"/>
                <a:gd name="T14" fmla="*/ 59 w 109"/>
                <a:gd name="T15" fmla="*/ 16 h 123"/>
                <a:gd name="T16" fmla="*/ 48 w 109"/>
                <a:gd name="T17" fmla="*/ 19 h 123"/>
                <a:gd name="T18" fmla="*/ 39 w 109"/>
                <a:gd name="T19" fmla="*/ 24 h 123"/>
                <a:gd name="T20" fmla="*/ 32 w 109"/>
                <a:gd name="T21" fmla="*/ 32 h 123"/>
                <a:gd name="T22" fmla="*/ 25 w 109"/>
                <a:gd name="T23" fmla="*/ 40 h 123"/>
                <a:gd name="T24" fmla="*/ 21 w 109"/>
                <a:gd name="T25" fmla="*/ 50 h 123"/>
                <a:gd name="T26" fmla="*/ 19 w 109"/>
                <a:gd name="T27" fmla="*/ 59 h 123"/>
                <a:gd name="T28" fmla="*/ 19 w 109"/>
                <a:gd name="T29" fmla="*/ 70 h 123"/>
                <a:gd name="T30" fmla="*/ 19 w 109"/>
                <a:gd name="T31" fmla="*/ 70 h 123"/>
                <a:gd name="T32" fmla="*/ 19 w 109"/>
                <a:gd name="T33" fmla="*/ 79 h 123"/>
                <a:gd name="T34" fmla="*/ 21 w 109"/>
                <a:gd name="T35" fmla="*/ 87 h 123"/>
                <a:gd name="T36" fmla="*/ 25 w 109"/>
                <a:gd name="T37" fmla="*/ 94 h 123"/>
                <a:gd name="T38" fmla="*/ 30 w 109"/>
                <a:gd name="T39" fmla="*/ 99 h 123"/>
                <a:gd name="T40" fmla="*/ 36 w 109"/>
                <a:gd name="T41" fmla="*/ 103 h 123"/>
                <a:gd name="T42" fmla="*/ 43 w 109"/>
                <a:gd name="T43" fmla="*/ 106 h 123"/>
                <a:gd name="T44" fmla="*/ 51 w 109"/>
                <a:gd name="T45" fmla="*/ 109 h 123"/>
                <a:gd name="T46" fmla="*/ 59 w 109"/>
                <a:gd name="T47" fmla="*/ 109 h 123"/>
                <a:gd name="T48" fmla="*/ 59 w 109"/>
                <a:gd name="T49" fmla="*/ 109 h 123"/>
                <a:gd name="T50" fmla="*/ 66 w 109"/>
                <a:gd name="T51" fmla="*/ 109 h 123"/>
                <a:gd name="T52" fmla="*/ 74 w 109"/>
                <a:gd name="T53" fmla="*/ 107 h 123"/>
                <a:gd name="T54" fmla="*/ 82 w 109"/>
                <a:gd name="T55" fmla="*/ 70 h 123"/>
                <a:gd name="T56" fmla="*/ 56 w 109"/>
                <a:gd name="T57" fmla="*/ 70 h 123"/>
                <a:gd name="T58" fmla="*/ 59 w 109"/>
                <a:gd name="T59" fmla="*/ 56 h 123"/>
                <a:gd name="T60" fmla="*/ 102 w 109"/>
                <a:gd name="T61" fmla="*/ 56 h 123"/>
                <a:gd name="T62" fmla="*/ 87 w 109"/>
                <a:gd name="T63" fmla="*/ 121 h 123"/>
                <a:gd name="T64" fmla="*/ 87 w 109"/>
                <a:gd name="T65" fmla="*/ 121 h 123"/>
                <a:gd name="T66" fmla="*/ 74 w 109"/>
                <a:gd name="T67" fmla="*/ 123 h 123"/>
                <a:gd name="T68" fmla="*/ 56 w 109"/>
                <a:gd name="T69" fmla="*/ 123 h 123"/>
                <a:gd name="T70" fmla="*/ 56 w 109"/>
                <a:gd name="T71" fmla="*/ 123 h 123"/>
                <a:gd name="T72" fmla="*/ 44 w 109"/>
                <a:gd name="T73" fmla="*/ 123 h 123"/>
                <a:gd name="T74" fmla="*/ 34 w 109"/>
                <a:gd name="T75" fmla="*/ 121 h 123"/>
                <a:gd name="T76" fmla="*/ 24 w 109"/>
                <a:gd name="T77" fmla="*/ 117 h 123"/>
                <a:gd name="T78" fmla="*/ 16 w 109"/>
                <a:gd name="T79" fmla="*/ 111 h 123"/>
                <a:gd name="T80" fmla="*/ 9 w 109"/>
                <a:gd name="T81" fmla="*/ 103 h 123"/>
                <a:gd name="T82" fmla="*/ 4 w 109"/>
                <a:gd name="T83" fmla="*/ 94 h 123"/>
                <a:gd name="T84" fmla="*/ 1 w 109"/>
                <a:gd name="T85" fmla="*/ 82 h 123"/>
                <a:gd name="T86" fmla="*/ 0 w 109"/>
                <a:gd name="T87" fmla="*/ 69 h 123"/>
                <a:gd name="T88" fmla="*/ 0 w 109"/>
                <a:gd name="T89" fmla="*/ 69 h 123"/>
                <a:gd name="T90" fmla="*/ 1 w 109"/>
                <a:gd name="T91" fmla="*/ 58 h 123"/>
                <a:gd name="T92" fmla="*/ 4 w 109"/>
                <a:gd name="T93" fmla="*/ 46 h 123"/>
                <a:gd name="T94" fmla="*/ 9 w 109"/>
                <a:gd name="T95" fmla="*/ 34 h 123"/>
                <a:gd name="T96" fmla="*/ 16 w 109"/>
                <a:gd name="T97" fmla="*/ 23 h 123"/>
                <a:gd name="T98" fmla="*/ 27 w 109"/>
                <a:gd name="T99" fmla="*/ 14 h 123"/>
                <a:gd name="T100" fmla="*/ 32 w 109"/>
                <a:gd name="T101" fmla="*/ 10 h 123"/>
                <a:gd name="T102" fmla="*/ 39 w 109"/>
                <a:gd name="T103" fmla="*/ 7 h 123"/>
                <a:gd name="T104" fmla="*/ 46 w 109"/>
                <a:gd name="T105" fmla="*/ 4 h 123"/>
                <a:gd name="T106" fmla="*/ 54 w 109"/>
                <a:gd name="T107" fmla="*/ 2 h 123"/>
                <a:gd name="T108" fmla="*/ 63 w 109"/>
                <a:gd name="T109" fmla="*/ 0 h 123"/>
                <a:gd name="T110" fmla="*/ 72 w 109"/>
                <a:gd name="T111" fmla="*/ 0 h 123"/>
                <a:gd name="T112" fmla="*/ 72 w 109"/>
                <a:gd name="T113" fmla="*/ 0 h 123"/>
                <a:gd name="T114" fmla="*/ 85 w 109"/>
                <a:gd name="T115" fmla="*/ 0 h 123"/>
                <a:gd name="T116" fmla="*/ 94 w 109"/>
                <a:gd name="T117" fmla="*/ 2 h 123"/>
                <a:gd name="T118" fmla="*/ 102 w 109"/>
                <a:gd name="T119" fmla="*/ 4 h 123"/>
                <a:gd name="T120" fmla="*/ 109 w 109"/>
                <a:gd name="T121" fmla="*/ 7 h 123"/>
                <a:gd name="T122" fmla="*/ 103 w 109"/>
                <a:gd name="T123" fmla="*/ 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23">
                  <a:moveTo>
                    <a:pt x="103" y="22"/>
                  </a:moveTo>
                  <a:lnTo>
                    <a:pt x="103" y="22"/>
                  </a:lnTo>
                  <a:lnTo>
                    <a:pt x="98" y="19"/>
                  </a:lnTo>
                  <a:lnTo>
                    <a:pt x="90" y="16"/>
                  </a:lnTo>
                  <a:lnTo>
                    <a:pt x="82" y="15"/>
                  </a:lnTo>
                  <a:lnTo>
                    <a:pt x="72" y="15"/>
                  </a:lnTo>
                  <a:lnTo>
                    <a:pt x="72" y="15"/>
                  </a:lnTo>
                  <a:lnTo>
                    <a:pt x="59" y="16"/>
                  </a:lnTo>
                  <a:lnTo>
                    <a:pt x="48" y="19"/>
                  </a:lnTo>
                  <a:lnTo>
                    <a:pt x="39" y="24"/>
                  </a:lnTo>
                  <a:lnTo>
                    <a:pt x="32" y="32"/>
                  </a:lnTo>
                  <a:lnTo>
                    <a:pt x="25" y="40"/>
                  </a:lnTo>
                  <a:lnTo>
                    <a:pt x="21" y="50"/>
                  </a:lnTo>
                  <a:lnTo>
                    <a:pt x="19" y="59"/>
                  </a:lnTo>
                  <a:lnTo>
                    <a:pt x="19" y="70"/>
                  </a:lnTo>
                  <a:lnTo>
                    <a:pt x="19" y="70"/>
                  </a:lnTo>
                  <a:lnTo>
                    <a:pt x="19" y="79"/>
                  </a:lnTo>
                  <a:lnTo>
                    <a:pt x="21" y="87"/>
                  </a:lnTo>
                  <a:lnTo>
                    <a:pt x="25" y="94"/>
                  </a:lnTo>
                  <a:lnTo>
                    <a:pt x="30" y="99"/>
                  </a:lnTo>
                  <a:lnTo>
                    <a:pt x="36" y="103"/>
                  </a:lnTo>
                  <a:lnTo>
                    <a:pt x="43" y="106"/>
                  </a:lnTo>
                  <a:lnTo>
                    <a:pt x="51" y="109"/>
                  </a:lnTo>
                  <a:lnTo>
                    <a:pt x="59" y="109"/>
                  </a:lnTo>
                  <a:lnTo>
                    <a:pt x="59" y="109"/>
                  </a:lnTo>
                  <a:lnTo>
                    <a:pt x="66" y="109"/>
                  </a:lnTo>
                  <a:lnTo>
                    <a:pt x="74" y="107"/>
                  </a:lnTo>
                  <a:lnTo>
                    <a:pt x="82" y="70"/>
                  </a:lnTo>
                  <a:lnTo>
                    <a:pt x="56" y="70"/>
                  </a:lnTo>
                  <a:lnTo>
                    <a:pt x="59" y="56"/>
                  </a:lnTo>
                  <a:lnTo>
                    <a:pt x="102" y="56"/>
                  </a:lnTo>
                  <a:lnTo>
                    <a:pt x="87" y="121"/>
                  </a:lnTo>
                  <a:lnTo>
                    <a:pt x="87" y="121"/>
                  </a:lnTo>
                  <a:lnTo>
                    <a:pt x="74" y="123"/>
                  </a:lnTo>
                  <a:lnTo>
                    <a:pt x="56" y="123"/>
                  </a:lnTo>
                  <a:lnTo>
                    <a:pt x="56" y="123"/>
                  </a:lnTo>
                  <a:lnTo>
                    <a:pt x="44" y="123"/>
                  </a:lnTo>
                  <a:lnTo>
                    <a:pt x="34" y="121"/>
                  </a:lnTo>
                  <a:lnTo>
                    <a:pt x="24" y="117"/>
                  </a:lnTo>
                  <a:lnTo>
                    <a:pt x="16" y="111"/>
                  </a:lnTo>
                  <a:lnTo>
                    <a:pt x="9" y="103"/>
                  </a:lnTo>
                  <a:lnTo>
                    <a:pt x="4" y="94"/>
                  </a:lnTo>
                  <a:lnTo>
                    <a:pt x="1" y="82"/>
                  </a:lnTo>
                  <a:lnTo>
                    <a:pt x="0" y="69"/>
                  </a:lnTo>
                  <a:lnTo>
                    <a:pt x="0" y="69"/>
                  </a:lnTo>
                  <a:lnTo>
                    <a:pt x="1" y="58"/>
                  </a:lnTo>
                  <a:lnTo>
                    <a:pt x="4" y="46"/>
                  </a:lnTo>
                  <a:lnTo>
                    <a:pt x="9" y="34"/>
                  </a:lnTo>
                  <a:lnTo>
                    <a:pt x="16" y="23"/>
                  </a:lnTo>
                  <a:lnTo>
                    <a:pt x="27" y="14"/>
                  </a:lnTo>
                  <a:lnTo>
                    <a:pt x="32" y="10"/>
                  </a:lnTo>
                  <a:lnTo>
                    <a:pt x="39" y="7"/>
                  </a:lnTo>
                  <a:lnTo>
                    <a:pt x="46" y="4"/>
                  </a:lnTo>
                  <a:lnTo>
                    <a:pt x="54" y="2"/>
                  </a:lnTo>
                  <a:lnTo>
                    <a:pt x="63" y="0"/>
                  </a:lnTo>
                  <a:lnTo>
                    <a:pt x="72" y="0"/>
                  </a:lnTo>
                  <a:lnTo>
                    <a:pt x="72" y="0"/>
                  </a:lnTo>
                  <a:lnTo>
                    <a:pt x="85" y="0"/>
                  </a:lnTo>
                  <a:lnTo>
                    <a:pt x="94" y="2"/>
                  </a:lnTo>
                  <a:lnTo>
                    <a:pt x="102" y="4"/>
                  </a:lnTo>
                  <a:lnTo>
                    <a:pt x="109" y="7"/>
                  </a:lnTo>
                  <a:lnTo>
                    <a:pt x="10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6" name="Freeform 9">
              <a:extLst>
                <a:ext uri="{FF2B5EF4-FFF2-40B4-BE49-F238E27FC236}">
                  <a16:creationId xmlns:a16="http://schemas.microsoft.com/office/drawing/2014/main" id="{8478C87A-DDFF-4361-9740-2F28DCE5A820}"/>
                </a:ext>
              </a:extLst>
            </p:cNvPr>
            <p:cNvSpPr>
              <a:spLocks/>
            </p:cNvSpPr>
            <p:nvPr userDrawn="1"/>
          </p:nvSpPr>
          <p:spPr bwMode="auto">
            <a:xfrm>
              <a:off x="1050" y="3239"/>
              <a:ext cx="67" cy="90"/>
            </a:xfrm>
            <a:custGeom>
              <a:avLst/>
              <a:gdLst>
                <a:gd name="T0" fmla="*/ 15 w 67"/>
                <a:gd name="T1" fmla="*/ 15 h 90"/>
                <a:gd name="T2" fmla="*/ 15 w 67"/>
                <a:gd name="T3" fmla="*/ 15 h 90"/>
                <a:gd name="T4" fmla="*/ 18 w 67"/>
                <a:gd name="T5" fmla="*/ 2 h 90"/>
                <a:gd name="T6" fmla="*/ 32 w 67"/>
                <a:gd name="T7" fmla="*/ 2 h 90"/>
                <a:gd name="T8" fmla="*/ 30 w 67"/>
                <a:gd name="T9" fmla="*/ 16 h 90"/>
                <a:gd name="T10" fmla="*/ 30 w 67"/>
                <a:gd name="T11" fmla="*/ 16 h 90"/>
                <a:gd name="T12" fmla="*/ 30 w 67"/>
                <a:gd name="T13" fmla="*/ 16 h 90"/>
                <a:gd name="T14" fmla="*/ 35 w 67"/>
                <a:gd name="T15" fmla="*/ 10 h 90"/>
                <a:gd name="T16" fmla="*/ 42 w 67"/>
                <a:gd name="T17" fmla="*/ 4 h 90"/>
                <a:gd name="T18" fmla="*/ 50 w 67"/>
                <a:gd name="T19" fmla="*/ 2 h 90"/>
                <a:gd name="T20" fmla="*/ 60 w 67"/>
                <a:gd name="T21" fmla="*/ 0 h 90"/>
                <a:gd name="T22" fmla="*/ 60 w 67"/>
                <a:gd name="T23" fmla="*/ 0 h 90"/>
                <a:gd name="T24" fmla="*/ 63 w 67"/>
                <a:gd name="T25" fmla="*/ 0 h 90"/>
                <a:gd name="T26" fmla="*/ 67 w 67"/>
                <a:gd name="T27" fmla="*/ 2 h 90"/>
                <a:gd name="T28" fmla="*/ 64 w 67"/>
                <a:gd name="T29" fmla="*/ 16 h 90"/>
                <a:gd name="T30" fmla="*/ 64 w 67"/>
                <a:gd name="T31" fmla="*/ 16 h 90"/>
                <a:gd name="T32" fmla="*/ 56 w 67"/>
                <a:gd name="T33" fmla="*/ 14 h 90"/>
                <a:gd name="T34" fmla="*/ 56 w 67"/>
                <a:gd name="T35" fmla="*/ 14 h 90"/>
                <a:gd name="T36" fmla="*/ 50 w 67"/>
                <a:gd name="T37" fmla="*/ 15 h 90"/>
                <a:gd name="T38" fmla="*/ 44 w 67"/>
                <a:gd name="T39" fmla="*/ 18 h 90"/>
                <a:gd name="T40" fmla="*/ 39 w 67"/>
                <a:gd name="T41" fmla="*/ 22 h 90"/>
                <a:gd name="T42" fmla="*/ 34 w 67"/>
                <a:gd name="T43" fmla="*/ 26 h 90"/>
                <a:gd name="T44" fmla="*/ 31 w 67"/>
                <a:gd name="T45" fmla="*/ 31 h 90"/>
                <a:gd name="T46" fmla="*/ 28 w 67"/>
                <a:gd name="T47" fmla="*/ 37 h 90"/>
                <a:gd name="T48" fmla="*/ 26 w 67"/>
                <a:gd name="T49" fmla="*/ 47 h 90"/>
                <a:gd name="T50" fmla="*/ 16 w 67"/>
                <a:gd name="T51" fmla="*/ 90 h 90"/>
                <a:gd name="T52" fmla="*/ 0 w 67"/>
                <a:gd name="T53" fmla="*/ 90 h 90"/>
                <a:gd name="T54" fmla="*/ 15 w 67"/>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90">
                  <a:moveTo>
                    <a:pt x="15" y="15"/>
                  </a:moveTo>
                  <a:lnTo>
                    <a:pt x="15" y="15"/>
                  </a:lnTo>
                  <a:lnTo>
                    <a:pt x="18" y="2"/>
                  </a:lnTo>
                  <a:lnTo>
                    <a:pt x="32" y="2"/>
                  </a:lnTo>
                  <a:lnTo>
                    <a:pt x="30" y="16"/>
                  </a:lnTo>
                  <a:lnTo>
                    <a:pt x="30" y="16"/>
                  </a:lnTo>
                  <a:lnTo>
                    <a:pt x="30" y="16"/>
                  </a:lnTo>
                  <a:lnTo>
                    <a:pt x="35" y="10"/>
                  </a:lnTo>
                  <a:lnTo>
                    <a:pt x="42" y="4"/>
                  </a:lnTo>
                  <a:lnTo>
                    <a:pt x="50" y="2"/>
                  </a:lnTo>
                  <a:lnTo>
                    <a:pt x="60" y="0"/>
                  </a:lnTo>
                  <a:lnTo>
                    <a:pt x="60" y="0"/>
                  </a:lnTo>
                  <a:lnTo>
                    <a:pt x="63" y="0"/>
                  </a:lnTo>
                  <a:lnTo>
                    <a:pt x="67" y="2"/>
                  </a:lnTo>
                  <a:lnTo>
                    <a:pt x="64" y="16"/>
                  </a:lnTo>
                  <a:lnTo>
                    <a:pt x="64" y="16"/>
                  </a:lnTo>
                  <a:lnTo>
                    <a:pt x="56" y="14"/>
                  </a:lnTo>
                  <a:lnTo>
                    <a:pt x="56" y="14"/>
                  </a:lnTo>
                  <a:lnTo>
                    <a:pt x="50" y="15"/>
                  </a:lnTo>
                  <a:lnTo>
                    <a:pt x="44" y="18"/>
                  </a:lnTo>
                  <a:lnTo>
                    <a:pt x="39" y="22"/>
                  </a:lnTo>
                  <a:lnTo>
                    <a:pt x="34" y="26"/>
                  </a:lnTo>
                  <a:lnTo>
                    <a:pt x="31" y="31"/>
                  </a:lnTo>
                  <a:lnTo>
                    <a:pt x="28" y="37"/>
                  </a:lnTo>
                  <a:lnTo>
                    <a:pt x="26" y="47"/>
                  </a:lnTo>
                  <a:lnTo>
                    <a:pt x="16" y="90"/>
                  </a:lnTo>
                  <a:lnTo>
                    <a:pt x="0" y="9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7" name="Freeform 10">
              <a:extLst>
                <a:ext uri="{FF2B5EF4-FFF2-40B4-BE49-F238E27FC236}">
                  <a16:creationId xmlns:a16="http://schemas.microsoft.com/office/drawing/2014/main" id="{D4A1FD5A-0CA9-4809-B4F5-23A3DFE69C51}"/>
                </a:ext>
              </a:extLst>
            </p:cNvPr>
            <p:cNvSpPr>
              <a:spLocks noEditPoints="1"/>
            </p:cNvSpPr>
            <p:nvPr userDrawn="1"/>
          </p:nvSpPr>
          <p:spPr bwMode="auto">
            <a:xfrm>
              <a:off x="1118" y="3239"/>
              <a:ext cx="82" cy="91"/>
            </a:xfrm>
            <a:custGeom>
              <a:avLst/>
              <a:gdLst>
                <a:gd name="T0" fmla="*/ 68 w 82"/>
                <a:gd name="T1" fmla="*/ 89 h 91"/>
                <a:gd name="T2" fmla="*/ 41 w 82"/>
                <a:gd name="T3" fmla="*/ 91 h 91"/>
                <a:gd name="T4" fmla="*/ 33 w 82"/>
                <a:gd name="T5" fmla="*/ 91 h 91"/>
                <a:gd name="T6" fmla="*/ 19 w 82"/>
                <a:gd name="T7" fmla="*/ 87 h 91"/>
                <a:gd name="T8" fmla="*/ 7 w 82"/>
                <a:gd name="T9" fmla="*/ 78 h 91"/>
                <a:gd name="T10" fmla="*/ 2 w 82"/>
                <a:gd name="T11" fmla="*/ 63 h 91"/>
                <a:gd name="T12" fmla="*/ 0 w 82"/>
                <a:gd name="T13" fmla="*/ 53 h 91"/>
                <a:gd name="T14" fmla="*/ 3 w 82"/>
                <a:gd name="T15" fmla="*/ 34 h 91"/>
                <a:gd name="T16" fmla="*/ 13 w 82"/>
                <a:gd name="T17" fmla="*/ 18 h 91"/>
                <a:gd name="T18" fmla="*/ 29 w 82"/>
                <a:gd name="T19" fmla="*/ 4 h 91"/>
                <a:gd name="T20" fmla="*/ 49 w 82"/>
                <a:gd name="T21" fmla="*/ 0 h 91"/>
                <a:gd name="T22" fmla="*/ 57 w 82"/>
                <a:gd name="T23" fmla="*/ 0 h 91"/>
                <a:gd name="T24" fmla="*/ 69 w 82"/>
                <a:gd name="T25" fmla="*/ 6 h 91"/>
                <a:gd name="T26" fmla="*/ 77 w 82"/>
                <a:gd name="T27" fmla="*/ 14 h 91"/>
                <a:gd name="T28" fmla="*/ 81 w 82"/>
                <a:gd name="T29" fmla="*/ 26 h 91"/>
                <a:gd name="T30" fmla="*/ 82 w 82"/>
                <a:gd name="T31" fmla="*/ 34 h 91"/>
                <a:gd name="T32" fmla="*/ 80 w 82"/>
                <a:gd name="T33" fmla="*/ 50 h 91"/>
                <a:gd name="T34" fmla="*/ 18 w 82"/>
                <a:gd name="T35" fmla="*/ 50 h 91"/>
                <a:gd name="T36" fmla="*/ 18 w 82"/>
                <a:gd name="T37" fmla="*/ 55 h 91"/>
                <a:gd name="T38" fmla="*/ 19 w 82"/>
                <a:gd name="T39" fmla="*/ 67 h 91"/>
                <a:gd name="T40" fmla="*/ 26 w 82"/>
                <a:gd name="T41" fmla="*/ 74 h 91"/>
                <a:gd name="T42" fmla="*/ 34 w 82"/>
                <a:gd name="T43" fmla="*/ 78 h 91"/>
                <a:gd name="T44" fmla="*/ 45 w 82"/>
                <a:gd name="T45" fmla="*/ 79 h 91"/>
                <a:gd name="T46" fmla="*/ 70 w 82"/>
                <a:gd name="T47" fmla="*/ 74 h 91"/>
                <a:gd name="T48" fmla="*/ 65 w 82"/>
                <a:gd name="T49" fmla="*/ 38 h 91"/>
                <a:gd name="T50" fmla="*/ 66 w 82"/>
                <a:gd name="T51" fmla="*/ 31 h 91"/>
                <a:gd name="T52" fmla="*/ 65 w 82"/>
                <a:gd name="T53" fmla="*/ 24 h 91"/>
                <a:gd name="T54" fmla="*/ 56 w 82"/>
                <a:gd name="T55" fmla="*/ 15 h 91"/>
                <a:gd name="T56" fmla="*/ 47 w 82"/>
                <a:gd name="T57" fmla="*/ 14 h 91"/>
                <a:gd name="T58" fmla="*/ 38 w 82"/>
                <a:gd name="T59" fmla="*/ 15 h 91"/>
                <a:gd name="T60" fmla="*/ 30 w 82"/>
                <a:gd name="T61" fmla="*/ 20 h 91"/>
                <a:gd name="T62" fmla="*/ 21 w 82"/>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91">
                  <a:moveTo>
                    <a:pt x="68" y="89"/>
                  </a:moveTo>
                  <a:lnTo>
                    <a:pt x="68" y="89"/>
                  </a:lnTo>
                  <a:lnTo>
                    <a:pt x="54" y="91"/>
                  </a:lnTo>
                  <a:lnTo>
                    <a:pt x="41" y="91"/>
                  </a:lnTo>
                  <a:lnTo>
                    <a:pt x="41" y="91"/>
                  </a:lnTo>
                  <a:lnTo>
                    <a:pt x="33" y="91"/>
                  </a:lnTo>
                  <a:lnTo>
                    <a:pt x="26" y="90"/>
                  </a:lnTo>
                  <a:lnTo>
                    <a:pt x="19" y="87"/>
                  </a:lnTo>
                  <a:lnTo>
                    <a:pt x="13" y="83"/>
                  </a:lnTo>
                  <a:lnTo>
                    <a:pt x="7" y="78"/>
                  </a:lnTo>
                  <a:lnTo>
                    <a:pt x="5" y="71"/>
                  </a:lnTo>
                  <a:lnTo>
                    <a:pt x="2" y="63"/>
                  </a:lnTo>
                  <a:lnTo>
                    <a:pt x="0" y="53"/>
                  </a:lnTo>
                  <a:lnTo>
                    <a:pt x="0" y="53"/>
                  </a:lnTo>
                  <a:lnTo>
                    <a:pt x="2" y="43"/>
                  </a:lnTo>
                  <a:lnTo>
                    <a:pt x="3" y="34"/>
                  </a:lnTo>
                  <a:lnTo>
                    <a:pt x="7" y="26"/>
                  </a:lnTo>
                  <a:lnTo>
                    <a:pt x="13" y="18"/>
                  </a:lnTo>
                  <a:lnTo>
                    <a:pt x="19" y="10"/>
                  </a:lnTo>
                  <a:lnTo>
                    <a:pt x="29" y="4"/>
                  </a:lnTo>
                  <a:lnTo>
                    <a:pt x="38" y="2"/>
                  </a:lnTo>
                  <a:lnTo>
                    <a:pt x="49" y="0"/>
                  </a:lnTo>
                  <a:lnTo>
                    <a:pt x="49" y="0"/>
                  </a:lnTo>
                  <a:lnTo>
                    <a:pt x="57" y="0"/>
                  </a:lnTo>
                  <a:lnTo>
                    <a:pt x="62" y="3"/>
                  </a:lnTo>
                  <a:lnTo>
                    <a:pt x="69" y="6"/>
                  </a:lnTo>
                  <a:lnTo>
                    <a:pt x="73" y="10"/>
                  </a:lnTo>
                  <a:lnTo>
                    <a:pt x="77" y="14"/>
                  </a:lnTo>
                  <a:lnTo>
                    <a:pt x="80" y="19"/>
                  </a:lnTo>
                  <a:lnTo>
                    <a:pt x="81" y="26"/>
                  </a:lnTo>
                  <a:lnTo>
                    <a:pt x="82" y="34"/>
                  </a:lnTo>
                  <a:lnTo>
                    <a:pt x="82" y="34"/>
                  </a:lnTo>
                  <a:lnTo>
                    <a:pt x="81" y="42"/>
                  </a:lnTo>
                  <a:lnTo>
                    <a:pt x="80" y="50"/>
                  </a:lnTo>
                  <a:lnTo>
                    <a:pt x="18" y="50"/>
                  </a:lnTo>
                  <a:lnTo>
                    <a:pt x="18" y="50"/>
                  </a:lnTo>
                  <a:lnTo>
                    <a:pt x="18" y="55"/>
                  </a:lnTo>
                  <a:lnTo>
                    <a:pt x="18" y="55"/>
                  </a:lnTo>
                  <a:lnTo>
                    <a:pt x="18" y="62"/>
                  </a:lnTo>
                  <a:lnTo>
                    <a:pt x="19" y="67"/>
                  </a:lnTo>
                  <a:lnTo>
                    <a:pt x="22" y="71"/>
                  </a:lnTo>
                  <a:lnTo>
                    <a:pt x="26" y="74"/>
                  </a:lnTo>
                  <a:lnTo>
                    <a:pt x="30" y="77"/>
                  </a:lnTo>
                  <a:lnTo>
                    <a:pt x="34" y="78"/>
                  </a:lnTo>
                  <a:lnTo>
                    <a:pt x="45" y="79"/>
                  </a:lnTo>
                  <a:lnTo>
                    <a:pt x="45" y="79"/>
                  </a:lnTo>
                  <a:lnTo>
                    <a:pt x="57" y="78"/>
                  </a:lnTo>
                  <a:lnTo>
                    <a:pt x="70" y="74"/>
                  </a:lnTo>
                  <a:lnTo>
                    <a:pt x="68" y="89"/>
                  </a:lnTo>
                  <a:close/>
                  <a:moveTo>
                    <a:pt x="65" y="38"/>
                  </a:moveTo>
                  <a:lnTo>
                    <a:pt x="65" y="38"/>
                  </a:lnTo>
                  <a:lnTo>
                    <a:pt x="66" y="31"/>
                  </a:lnTo>
                  <a:lnTo>
                    <a:pt x="66" y="31"/>
                  </a:lnTo>
                  <a:lnTo>
                    <a:pt x="65" y="24"/>
                  </a:lnTo>
                  <a:lnTo>
                    <a:pt x="61" y="18"/>
                  </a:lnTo>
                  <a:lnTo>
                    <a:pt x="56" y="15"/>
                  </a:lnTo>
                  <a:lnTo>
                    <a:pt x="47" y="14"/>
                  </a:lnTo>
                  <a:lnTo>
                    <a:pt x="47" y="14"/>
                  </a:lnTo>
                  <a:lnTo>
                    <a:pt x="42" y="14"/>
                  </a:lnTo>
                  <a:lnTo>
                    <a:pt x="38" y="15"/>
                  </a:lnTo>
                  <a:lnTo>
                    <a:pt x="34" y="18"/>
                  </a:lnTo>
                  <a:lnTo>
                    <a:pt x="30" y="20"/>
                  </a:lnTo>
                  <a:lnTo>
                    <a:pt x="23" y="29"/>
                  </a:lnTo>
                  <a:lnTo>
                    <a:pt x="21" y="38"/>
                  </a:lnTo>
                  <a:lnTo>
                    <a:pt x="65"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8" name="Freeform 11">
              <a:extLst>
                <a:ext uri="{FF2B5EF4-FFF2-40B4-BE49-F238E27FC236}">
                  <a16:creationId xmlns:a16="http://schemas.microsoft.com/office/drawing/2014/main" id="{6D88791A-11E4-4EE3-B428-7A836B1FFA9D}"/>
                </a:ext>
              </a:extLst>
            </p:cNvPr>
            <p:cNvSpPr>
              <a:spLocks noEditPoints="1"/>
            </p:cNvSpPr>
            <p:nvPr userDrawn="1"/>
          </p:nvSpPr>
          <p:spPr bwMode="auto">
            <a:xfrm>
              <a:off x="1211" y="3239"/>
              <a:ext cx="79" cy="91"/>
            </a:xfrm>
            <a:custGeom>
              <a:avLst/>
              <a:gdLst>
                <a:gd name="T0" fmla="*/ 20 w 79"/>
                <a:gd name="T1" fmla="*/ 4 h 91"/>
                <a:gd name="T2" fmla="*/ 44 w 79"/>
                <a:gd name="T3" fmla="*/ 0 h 91"/>
                <a:gd name="T4" fmla="*/ 58 w 79"/>
                <a:gd name="T5" fmla="*/ 2 h 91"/>
                <a:gd name="T6" fmla="*/ 69 w 79"/>
                <a:gd name="T7" fmla="*/ 6 h 91"/>
                <a:gd name="T8" fmla="*/ 77 w 79"/>
                <a:gd name="T9" fmla="*/ 15 h 91"/>
                <a:gd name="T10" fmla="*/ 79 w 79"/>
                <a:gd name="T11" fmla="*/ 29 h 91"/>
                <a:gd name="T12" fmla="*/ 78 w 79"/>
                <a:gd name="T13" fmla="*/ 42 h 91"/>
                <a:gd name="T14" fmla="*/ 73 w 79"/>
                <a:gd name="T15" fmla="*/ 66 h 91"/>
                <a:gd name="T16" fmla="*/ 54 w 79"/>
                <a:gd name="T17" fmla="*/ 90 h 91"/>
                <a:gd name="T18" fmla="*/ 56 w 79"/>
                <a:gd name="T19" fmla="*/ 75 h 91"/>
                <a:gd name="T20" fmla="*/ 56 w 79"/>
                <a:gd name="T21" fmla="*/ 75 h 91"/>
                <a:gd name="T22" fmla="*/ 44 w 79"/>
                <a:gd name="T23" fmla="*/ 87 h 91"/>
                <a:gd name="T24" fmla="*/ 28 w 79"/>
                <a:gd name="T25" fmla="*/ 91 h 91"/>
                <a:gd name="T26" fmla="*/ 18 w 79"/>
                <a:gd name="T27" fmla="*/ 90 h 91"/>
                <a:gd name="T28" fmla="*/ 8 w 79"/>
                <a:gd name="T29" fmla="*/ 86 h 91"/>
                <a:gd name="T30" fmla="*/ 3 w 79"/>
                <a:gd name="T31" fmla="*/ 78 h 91"/>
                <a:gd name="T32" fmla="*/ 0 w 79"/>
                <a:gd name="T33" fmla="*/ 67 h 91"/>
                <a:gd name="T34" fmla="*/ 1 w 79"/>
                <a:gd name="T35" fmla="*/ 59 h 91"/>
                <a:gd name="T36" fmla="*/ 8 w 79"/>
                <a:gd name="T37" fmla="*/ 47 h 91"/>
                <a:gd name="T38" fmla="*/ 23 w 79"/>
                <a:gd name="T39" fmla="*/ 39 h 91"/>
                <a:gd name="T40" fmla="*/ 42 w 79"/>
                <a:gd name="T41" fmla="*/ 37 h 91"/>
                <a:gd name="T42" fmla="*/ 52 w 79"/>
                <a:gd name="T43" fmla="*/ 35 h 91"/>
                <a:gd name="T44" fmla="*/ 63 w 79"/>
                <a:gd name="T45" fmla="*/ 37 h 91"/>
                <a:gd name="T46" fmla="*/ 64 w 79"/>
                <a:gd name="T47" fmla="*/ 31 h 91"/>
                <a:gd name="T48" fmla="*/ 63 w 79"/>
                <a:gd name="T49" fmla="*/ 23 h 91"/>
                <a:gd name="T50" fmla="*/ 59 w 79"/>
                <a:gd name="T51" fmla="*/ 18 h 91"/>
                <a:gd name="T52" fmla="*/ 44 w 79"/>
                <a:gd name="T53" fmla="*/ 14 h 91"/>
                <a:gd name="T54" fmla="*/ 38 w 79"/>
                <a:gd name="T55" fmla="*/ 14 h 91"/>
                <a:gd name="T56" fmla="*/ 23 w 79"/>
                <a:gd name="T57" fmla="*/ 18 h 91"/>
                <a:gd name="T58" fmla="*/ 20 w 79"/>
                <a:gd name="T59" fmla="*/ 4 h 91"/>
                <a:gd name="T60" fmla="*/ 48 w 79"/>
                <a:gd name="T61" fmla="*/ 47 h 91"/>
                <a:gd name="T62" fmla="*/ 38 w 79"/>
                <a:gd name="T63" fmla="*/ 49 h 91"/>
                <a:gd name="T64" fmla="*/ 23 w 79"/>
                <a:gd name="T65" fmla="*/ 54 h 91"/>
                <a:gd name="T66" fmla="*/ 18 w 79"/>
                <a:gd name="T67" fmla="*/ 62 h 91"/>
                <a:gd name="T68" fmla="*/ 18 w 79"/>
                <a:gd name="T69" fmla="*/ 67 h 91"/>
                <a:gd name="T70" fmla="*/ 22 w 79"/>
                <a:gd name="T71" fmla="*/ 75 h 91"/>
                <a:gd name="T72" fmla="*/ 31 w 79"/>
                <a:gd name="T73" fmla="*/ 79 h 91"/>
                <a:gd name="T74" fmla="*/ 38 w 79"/>
                <a:gd name="T75" fmla="*/ 78 h 91"/>
                <a:gd name="T76" fmla="*/ 47 w 79"/>
                <a:gd name="T77" fmla="*/ 73 h 91"/>
                <a:gd name="T78" fmla="*/ 55 w 79"/>
                <a:gd name="T79" fmla="*/ 65 h 91"/>
                <a:gd name="T80" fmla="*/ 60 w 79"/>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1">
                  <a:moveTo>
                    <a:pt x="20" y="4"/>
                  </a:moveTo>
                  <a:lnTo>
                    <a:pt x="20" y="4"/>
                  </a:lnTo>
                  <a:lnTo>
                    <a:pt x="34" y="2"/>
                  </a:lnTo>
                  <a:lnTo>
                    <a:pt x="44" y="0"/>
                  </a:lnTo>
                  <a:lnTo>
                    <a:pt x="44" y="0"/>
                  </a:lnTo>
                  <a:lnTo>
                    <a:pt x="58" y="2"/>
                  </a:lnTo>
                  <a:lnTo>
                    <a:pt x="63" y="3"/>
                  </a:lnTo>
                  <a:lnTo>
                    <a:pt x="69" y="6"/>
                  </a:lnTo>
                  <a:lnTo>
                    <a:pt x="74" y="10"/>
                  </a:lnTo>
                  <a:lnTo>
                    <a:pt x="77" y="15"/>
                  </a:lnTo>
                  <a:lnTo>
                    <a:pt x="79" y="20"/>
                  </a:lnTo>
                  <a:lnTo>
                    <a:pt x="79" y="29"/>
                  </a:lnTo>
                  <a:lnTo>
                    <a:pt x="79" y="29"/>
                  </a:lnTo>
                  <a:lnTo>
                    <a:pt x="78" y="42"/>
                  </a:lnTo>
                  <a:lnTo>
                    <a:pt x="78" y="42"/>
                  </a:lnTo>
                  <a:lnTo>
                    <a:pt x="73" y="66"/>
                  </a:lnTo>
                  <a:lnTo>
                    <a:pt x="69" y="90"/>
                  </a:lnTo>
                  <a:lnTo>
                    <a:pt x="54" y="90"/>
                  </a:lnTo>
                  <a:lnTo>
                    <a:pt x="54" y="90"/>
                  </a:lnTo>
                  <a:lnTo>
                    <a:pt x="56" y="75"/>
                  </a:lnTo>
                  <a:lnTo>
                    <a:pt x="56" y="75"/>
                  </a:lnTo>
                  <a:lnTo>
                    <a:pt x="56" y="75"/>
                  </a:lnTo>
                  <a:lnTo>
                    <a:pt x="51" y="82"/>
                  </a:lnTo>
                  <a:lnTo>
                    <a:pt x="44" y="87"/>
                  </a:lnTo>
                  <a:lnTo>
                    <a:pt x="36" y="91"/>
                  </a:lnTo>
                  <a:lnTo>
                    <a:pt x="28" y="91"/>
                  </a:lnTo>
                  <a:lnTo>
                    <a:pt x="28" y="91"/>
                  </a:lnTo>
                  <a:lnTo>
                    <a:pt x="18" y="90"/>
                  </a:lnTo>
                  <a:lnTo>
                    <a:pt x="12" y="89"/>
                  </a:lnTo>
                  <a:lnTo>
                    <a:pt x="8" y="86"/>
                  </a:lnTo>
                  <a:lnTo>
                    <a:pt x="5" y="82"/>
                  </a:lnTo>
                  <a:lnTo>
                    <a:pt x="3" y="78"/>
                  </a:lnTo>
                  <a:lnTo>
                    <a:pt x="0" y="74"/>
                  </a:lnTo>
                  <a:lnTo>
                    <a:pt x="0" y="67"/>
                  </a:lnTo>
                  <a:lnTo>
                    <a:pt x="0" y="67"/>
                  </a:lnTo>
                  <a:lnTo>
                    <a:pt x="1" y="59"/>
                  </a:lnTo>
                  <a:lnTo>
                    <a:pt x="4" y="53"/>
                  </a:lnTo>
                  <a:lnTo>
                    <a:pt x="8" y="47"/>
                  </a:lnTo>
                  <a:lnTo>
                    <a:pt x="15" y="42"/>
                  </a:lnTo>
                  <a:lnTo>
                    <a:pt x="23" y="39"/>
                  </a:lnTo>
                  <a:lnTo>
                    <a:pt x="31" y="38"/>
                  </a:lnTo>
                  <a:lnTo>
                    <a:pt x="42" y="37"/>
                  </a:lnTo>
                  <a:lnTo>
                    <a:pt x="52" y="35"/>
                  </a:lnTo>
                  <a:lnTo>
                    <a:pt x="52" y="35"/>
                  </a:lnTo>
                  <a:lnTo>
                    <a:pt x="63" y="37"/>
                  </a:lnTo>
                  <a:lnTo>
                    <a:pt x="63" y="37"/>
                  </a:lnTo>
                  <a:lnTo>
                    <a:pt x="64" y="31"/>
                  </a:lnTo>
                  <a:lnTo>
                    <a:pt x="64" y="31"/>
                  </a:lnTo>
                  <a:lnTo>
                    <a:pt x="64" y="26"/>
                  </a:lnTo>
                  <a:lnTo>
                    <a:pt x="63" y="23"/>
                  </a:lnTo>
                  <a:lnTo>
                    <a:pt x="62" y="19"/>
                  </a:lnTo>
                  <a:lnTo>
                    <a:pt x="59" y="18"/>
                  </a:lnTo>
                  <a:lnTo>
                    <a:pt x="52" y="14"/>
                  </a:lnTo>
                  <a:lnTo>
                    <a:pt x="44" y="14"/>
                  </a:lnTo>
                  <a:lnTo>
                    <a:pt x="44" y="14"/>
                  </a:lnTo>
                  <a:lnTo>
                    <a:pt x="38" y="14"/>
                  </a:lnTo>
                  <a:lnTo>
                    <a:pt x="30" y="15"/>
                  </a:lnTo>
                  <a:lnTo>
                    <a:pt x="23" y="18"/>
                  </a:lnTo>
                  <a:lnTo>
                    <a:pt x="18" y="20"/>
                  </a:lnTo>
                  <a:lnTo>
                    <a:pt x="20" y="4"/>
                  </a:lnTo>
                  <a:close/>
                  <a:moveTo>
                    <a:pt x="60" y="47"/>
                  </a:moveTo>
                  <a:lnTo>
                    <a:pt x="48" y="47"/>
                  </a:lnTo>
                  <a:lnTo>
                    <a:pt x="48" y="47"/>
                  </a:lnTo>
                  <a:lnTo>
                    <a:pt x="38" y="49"/>
                  </a:lnTo>
                  <a:lnTo>
                    <a:pt x="28" y="51"/>
                  </a:lnTo>
                  <a:lnTo>
                    <a:pt x="23" y="54"/>
                  </a:lnTo>
                  <a:lnTo>
                    <a:pt x="20" y="58"/>
                  </a:lnTo>
                  <a:lnTo>
                    <a:pt x="18" y="62"/>
                  </a:lnTo>
                  <a:lnTo>
                    <a:pt x="18" y="67"/>
                  </a:lnTo>
                  <a:lnTo>
                    <a:pt x="18" y="67"/>
                  </a:lnTo>
                  <a:lnTo>
                    <a:pt x="19" y="73"/>
                  </a:lnTo>
                  <a:lnTo>
                    <a:pt x="22" y="75"/>
                  </a:lnTo>
                  <a:lnTo>
                    <a:pt x="26" y="78"/>
                  </a:lnTo>
                  <a:lnTo>
                    <a:pt x="31" y="79"/>
                  </a:lnTo>
                  <a:lnTo>
                    <a:pt x="31" y="79"/>
                  </a:lnTo>
                  <a:lnTo>
                    <a:pt x="38" y="78"/>
                  </a:lnTo>
                  <a:lnTo>
                    <a:pt x="43" y="77"/>
                  </a:lnTo>
                  <a:lnTo>
                    <a:pt x="47" y="73"/>
                  </a:lnTo>
                  <a:lnTo>
                    <a:pt x="51" y="69"/>
                  </a:lnTo>
                  <a:lnTo>
                    <a:pt x="55" y="65"/>
                  </a:lnTo>
                  <a:lnTo>
                    <a:pt x="58" y="59"/>
                  </a:lnTo>
                  <a:lnTo>
                    <a:pt x="60" y="47"/>
                  </a:ln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9" name="Freeform 12">
              <a:extLst>
                <a:ext uri="{FF2B5EF4-FFF2-40B4-BE49-F238E27FC236}">
                  <a16:creationId xmlns:a16="http://schemas.microsoft.com/office/drawing/2014/main" id="{6A4E7793-AF2B-44B6-84D1-9C8EA9DD177D}"/>
                </a:ext>
              </a:extLst>
            </p:cNvPr>
            <p:cNvSpPr>
              <a:spLocks/>
            </p:cNvSpPr>
            <p:nvPr userDrawn="1"/>
          </p:nvSpPr>
          <p:spPr bwMode="auto">
            <a:xfrm>
              <a:off x="1313" y="3215"/>
              <a:ext cx="62" cy="115"/>
            </a:xfrm>
            <a:custGeom>
              <a:avLst/>
              <a:gdLst>
                <a:gd name="T0" fmla="*/ 1 w 62"/>
                <a:gd name="T1" fmla="*/ 26 h 115"/>
                <a:gd name="T2" fmla="*/ 22 w 62"/>
                <a:gd name="T3" fmla="*/ 26 h 115"/>
                <a:gd name="T4" fmla="*/ 26 w 62"/>
                <a:gd name="T5" fmla="*/ 6 h 115"/>
                <a:gd name="T6" fmla="*/ 43 w 62"/>
                <a:gd name="T7" fmla="*/ 0 h 115"/>
                <a:gd name="T8" fmla="*/ 38 w 62"/>
                <a:gd name="T9" fmla="*/ 26 h 115"/>
                <a:gd name="T10" fmla="*/ 62 w 62"/>
                <a:gd name="T11" fmla="*/ 26 h 115"/>
                <a:gd name="T12" fmla="*/ 59 w 62"/>
                <a:gd name="T13" fmla="*/ 39 h 115"/>
                <a:gd name="T14" fmla="*/ 35 w 62"/>
                <a:gd name="T15" fmla="*/ 39 h 115"/>
                <a:gd name="T16" fmla="*/ 27 w 62"/>
                <a:gd name="T17" fmla="*/ 77 h 115"/>
                <a:gd name="T18" fmla="*/ 27 w 62"/>
                <a:gd name="T19" fmla="*/ 77 h 115"/>
                <a:gd name="T20" fmla="*/ 24 w 62"/>
                <a:gd name="T21" fmla="*/ 94 h 115"/>
                <a:gd name="T22" fmla="*/ 24 w 62"/>
                <a:gd name="T23" fmla="*/ 94 h 115"/>
                <a:gd name="T24" fmla="*/ 26 w 62"/>
                <a:gd name="T25" fmla="*/ 98 h 115"/>
                <a:gd name="T26" fmla="*/ 27 w 62"/>
                <a:gd name="T27" fmla="*/ 101 h 115"/>
                <a:gd name="T28" fmla="*/ 31 w 62"/>
                <a:gd name="T29" fmla="*/ 102 h 115"/>
                <a:gd name="T30" fmla="*/ 36 w 62"/>
                <a:gd name="T31" fmla="*/ 103 h 115"/>
                <a:gd name="T32" fmla="*/ 36 w 62"/>
                <a:gd name="T33" fmla="*/ 103 h 115"/>
                <a:gd name="T34" fmla="*/ 42 w 62"/>
                <a:gd name="T35" fmla="*/ 102 h 115"/>
                <a:gd name="T36" fmla="*/ 47 w 62"/>
                <a:gd name="T37" fmla="*/ 101 h 115"/>
                <a:gd name="T38" fmla="*/ 46 w 62"/>
                <a:gd name="T39" fmla="*/ 114 h 115"/>
                <a:gd name="T40" fmla="*/ 46 w 62"/>
                <a:gd name="T41" fmla="*/ 114 h 115"/>
                <a:gd name="T42" fmla="*/ 38 w 62"/>
                <a:gd name="T43" fmla="*/ 115 h 115"/>
                <a:gd name="T44" fmla="*/ 30 w 62"/>
                <a:gd name="T45" fmla="*/ 115 h 115"/>
                <a:gd name="T46" fmla="*/ 30 w 62"/>
                <a:gd name="T47" fmla="*/ 115 h 115"/>
                <a:gd name="T48" fmla="*/ 24 w 62"/>
                <a:gd name="T49" fmla="*/ 115 h 115"/>
                <a:gd name="T50" fmla="*/ 19 w 62"/>
                <a:gd name="T51" fmla="*/ 114 h 115"/>
                <a:gd name="T52" fmla="*/ 16 w 62"/>
                <a:gd name="T53" fmla="*/ 113 h 115"/>
                <a:gd name="T54" fmla="*/ 13 w 62"/>
                <a:gd name="T55" fmla="*/ 110 h 115"/>
                <a:gd name="T56" fmla="*/ 9 w 62"/>
                <a:gd name="T57" fmla="*/ 103 h 115"/>
                <a:gd name="T58" fmla="*/ 8 w 62"/>
                <a:gd name="T59" fmla="*/ 97 h 115"/>
                <a:gd name="T60" fmla="*/ 8 w 62"/>
                <a:gd name="T61" fmla="*/ 97 h 115"/>
                <a:gd name="T62" fmla="*/ 9 w 62"/>
                <a:gd name="T63" fmla="*/ 86 h 115"/>
                <a:gd name="T64" fmla="*/ 11 w 62"/>
                <a:gd name="T65" fmla="*/ 77 h 115"/>
                <a:gd name="T66" fmla="*/ 19 w 62"/>
                <a:gd name="T67" fmla="*/ 39 h 115"/>
                <a:gd name="T68" fmla="*/ 0 w 62"/>
                <a:gd name="T69" fmla="*/ 39 h 115"/>
                <a:gd name="T70" fmla="*/ 1 w 62"/>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15">
                  <a:moveTo>
                    <a:pt x="1" y="26"/>
                  </a:moveTo>
                  <a:lnTo>
                    <a:pt x="22" y="26"/>
                  </a:lnTo>
                  <a:lnTo>
                    <a:pt x="26" y="6"/>
                  </a:lnTo>
                  <a:lnTo>
                    <a:pt x="43" y="0"/>
                  </a:lnTo>
                  <a:lnTo>
                    <a:pt x="38" y="26"/>
                  </a:lnTo>
                  <a:lnTo>
                    <a:pt x="62" y="26"/>
                  </a:lnTo>
                  <a:lnTo>
                    <a:pt x="59" y="39"/>
                  </a:lnTo>
                  <a:lnTo>
                    <a:pt x="35" y="39"/>
                  </a:lnTo>
                  <a:lnTo>
                    <a:pt x="27" y="77"/>
                  </a:lnTo>
                  <a:lnTo>
                    <a:pt x="27" y="77"/>
                  </a:lnTo>
                  <a:lnTo>
                    <a:pt x="24" y="94"/>
                  </a:lnTo>
                  <a:lnTo>
                    <a:pt x="24" y="94"/>
                  </a:lnTo>
                  <a:lnTo>
                    <a:pt x="26" y="98"/>
                  </a:lnTo>
                  <a:lnTo>
                    <a:pt x="27" y="101"/>
                  </a:lnTo>
                  <a:lnTo>
                    <a:pt x="31" y="102"/>
                  </a:lnTo>
                  <a:lnTo>
                    <a:pt x="36" y="103"/>
                  </a:lnTo>
                  <a:lnTo>
                    <a:pt x="36" y="103"/>
                  </a:lnTo>
                  <a:lnTo>
                    <a:pt x="42" y="102"/>
                  </a:lnTo>
                  <a:lnTo>
                    <a:pt x="47" y="101"/>
                  </a:lnTo>
                  <a:lnTo>
                    <a:pt x="46" y="114"/>
                  </a:lnTo>
                  <a:lnTo>
                    <a:pt x="46" y="114"/>
                  </a:lnTo>
                  <a:lnTo>
                    <a:pt x="38" y="115"/>
                  </a:lnTo>
                  <a:lnTo>
                    <a:pt x="30" y="115"/>
                  </a:lnTo>
                  <a:lnTo>
                    <a:pt x="30" y="115"/>
                  </a:lnTo>
                  <a:lnTo>
                    <a:pt x="24" y="115"/>
                  </a:lnTo>
                  <a:lnTo>
                    <a:pt x="19" y="114"/>
                  </a:lnTo>
                  <a:lnTo>
                    <a:pt x="16" y="113"/>
                  </a:lnTo>
                  <a:lnTo>
                    <a:pt x="13" y="110"/>
                  </a:lnTo>
                  <a:lnTo>
                    <a:pt x="9" y="103"/>
                  </a:lnTo>
                  <a:lnTo>
                    <a:pt x="8" y="97"/>
                  </a:lnTo>
                  <a:lnTo>
                    <a:pt x="8" y="97"/>
                  </a:lnTo>
                  <a:lnTo>
                    <a:pt x="9" y="86"/>
                  </a:lnTo>
                  <a:lnTo>
                    <a:pt x="11" y="77"/>
                  </a:lnTo>
                  <a:lnTo>
                    <a:pt x="19" y="39"/>
                  </a:lnTo>
                  <a:lnTo>
                    <a:pt x="0" y="39"/>
                  </a:lnTo>
                  <a:lnTo>
                    <a:pt x="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0" name="Freeform 13">
              <a:extLst>
                <a:ext uri="{FF2B5EF4-FFF2-40B4-BE49-F238E27FC236}">
                  <a16:creationId xmlns:a16="http://schemas.microsoft.com/office/drawing/2014/main" id="{F3AA7BA2-C866-4907-934C-5E86246D7C9E}"/>
                </a:ext>
              </a:extLst>
            </p:cNvPr>
            <p:cNvSpPr>
              <a:spLocks/>
            </p:cNvSpPr>
            <p:nvPr userDrawn="1"/>
          </p:nvSpPr>
          <p:spPr bwMode="auto">
            <a:xfrm>
              <a:off x="1426" y="3239"/>
              <a:ext cx="70" cy="91"/>
            </a:xfrm>
            <a:custGeom>
              <a:avLst/>
              <a:gdLst>
                <a:gd name="T0" fmla="*/ 65 w 70"/>
                <a:gd name="T1" fmla="*/ 18 h 91"/>
                <a:gd name="T2" fmla="*/ 65 w 70"/>
                <a:gd name="T3" fmla="*/ 18 h 91"/>
                <a:gd name="T4" fmla="*/ 57 w 70"/>
                <a:gd name="T5" fmla="*/ 14 h 91"/>
                <a:gd name="T6" fmla="*/ 51 w 70"/>
                <a:gd name="T7" fmla="*/ 14 h 91"/>
                <a:gd name="T8" fmla="*/ 51 w 70"/>
                <a:gd name="T9" fmla="*/ 14 h 91"/>
                <a:gd name="T10" fmla="*/ 43 w 70"/>
                <a:gd name="T11" fmla="*/ 14 h 91"/>
                <a:gd name="T12" fmla="*/ 36 w 70"/>
                <a:gd name="T13" fmla="*/ 16 h 91"/>
                <a:gd name="T14" fmla="*/ 31 w 70"/>
                <a:gd name="T15" fmla="*/ 20 h 91"/>
                <a:gd name="T16" fmla="*/ 25 w 70"/>
                <a:gd name="T17" fmla="*/ 24 h 91"/>
                <a:gd name="T18" fmla="*/ 21 w 70"/>
                <a:gd name="T19" fmla="*/ 31 h 91"/>
                <a:gd name="T20" fmla="*/ 19 w 70"/>
                <a:gd name="T21" fmla="*/ 38 h 91"/>
                <a:gd name="T22" fmla="*/ 17 w 70"/>
                <a:gd name="T23" fmla="*/ 45 h 91"/>
                <a:gd name="T24" fmla="*/ 16 w 70"/>
                <a:gd name="T25" fmla="*/ 53 h 91"/>
                <a:gd name="T26" fmla="*/ 16 w 70"/>
                <a:gd name="T27" fmla="*/ 53 h 91"/>
                <a:gd name="T28" fmla="*/ 17 w 70"/>
                <a:gd name="T29" fmla="*/ 59 h 91"/>
                <a:gd name="T30" fmla="*/ 19 w 70"/>
                <a:gd name="T31" fmla="*/ 63 h 91"/>
                <a:gd name="T32" fmla="*/ 20 w 70"/>
                <a:gd name="T33" fmla="*/ 69 h 91"/>
                <a:gd name="T34" fmla="*/ 23 w 70"/>
                <a:gd name="T35" fmla="*/ 73 h 91"/>
                <a:gd name="T36" fmla="*/ 25 w 70"/>
                <a:gd name="T37" fmla="*/ 75 h 91"/>
                <a:gd name="T38" fmla="*/ 29 w 70"/>
                <a:gd name="T39" fmla="*/ 77 h 91"/>
                <a:gd name="T40" fmla="*/ 35 w 70"/>
                <a:gd name="T41" fmla="*/ 78 h 91"/>
                <a:gd name="T42" fmla="*/ 40 w 70"/>
                <a:gd name="T43" fmla="*/ 79 h 91"/>
                <a:gd name="T44" fmla="*/ 40 w 70"/>
                <a:gd name="T45" fmla="*/ 79 h 91"/>
                <a:gd name="T46" fmla="*/ 49 w 70"/>
                <a:gd name="T47" fmla="*/ 78 h 91"/>
                <a:gd name="T48" fmla="*/ 57 w 70"/>
                <a:gd name="T49" fmla="*/ 75 h 91"/>
                <a:gd name="T50" fmla="*/ 55 w 70"/>
                <a:gd name="T51" fmla="*/ 90 h 91"/>
                <a:gd name="T52" fmla="*/ 55 w 70"/>
                <a:gd name="T53" fmla="*/ 90 h 91"/>
                <a:gd name="T54" fmla="*/ 47 w 70"/>
                <a:gd name="T55" fmla="*/ 91 h 91"/>
                <a:gd name="T56" fmla="*/ 39 w 70"/>
                <a:gd name="T57" fmla="*/ 91 h 91"/>
                <a:gd name="T58" fmla="*/ 39 w 70"/>
                <a:gd name="T59" fmla="*/ 91 h 91"/>
                <a:gd name="T60" fmla="*/ 29 w 70"/>
                <a:gd name="T61" fmla="*/ 91 h 91"/>
                <a:gd name="T62" fmla="*/ 23 w 70"/>
                <a:gd name="T63" fmla="*/ 90 h 91"/>
                <a:gd name="T64" fmla="*/ 16 w 70"/>
                <a:gd name="T65" fmla="*/ 87 h 91"/>
                <a:gd name="T66" fmla="*/ 10 w 70"/>
                <a:gd name="T67" fmla="*/ 83 h 91"/>
                <a:gd name="T68" fmla="*/ 5 w 70"/>
                <a:gd name="T69" fmla="*/ 78 h 91"/>
                <a:gd name="T70" fmla="*/ 2 w 70"/>
                <a:gd name="T71" fmla="*/ 71 h 91"/>
                <a:gd name="T72" fmla="*/ 0 w 70"/>
                <a:gd name="T73" fmla="*/ 63 h 91"/>
                <a:gd name="T74" fmla="*/ 0 w 70"/>
                <a:gd name="T75" fmla="*/ 55 h 91"/>
                <a:gd name="T76" fmla="*/ 0 w 70"/>
                <a:gd name="T77" fmla="*/ 55 h 91"/>
                <a:gd name="T78" fmla="*/ 0 w 70"/>
                <a:gd name="T79" fmla="*/ 45 h 91"/>
                <a:gd name="T80" fmla="*/ 2 w 70"/>
                <a:gd name="T81" fmla="*/ 34 h 91"/>
                <a:gd name="T82" fmla="*/ 6 w 70"/>
                <a:gd name="T83" fmla="*/ 24 h 91"/>
                <a:gd name="T84" fmla="*/ 12 w 70"/>
                <a:gd name="T85" fmla="*/ 16 h 91"/>
                <a:gd name="T86" fmla="*/ 19 w 70"/>
                <a:gd name="T87" fmla="*/ 10 h 91"/>
                <a:gd name="T88" fmla="*/ 27 w 70"/>
                <a:gd name="T89" fmla="*/ 4 h 91"/>
                <a:gd name="T90" fmla="*/ 36 w 70"/>
                <a:gd name="T91" fmla="*/ 2 h 91"/>
                <a:gd name="T92" fmla="*/ 47 w 70"/>
                <a:gd name="T93" fmla="*/ 0 h 91"/>
                <a:gd name="T94" fmla="*/ 47 w 70"/>
                <a:gd name="T95" fmla="*/ 0 h 91"/>
                <a:gd name="T96" fmla="*/ 60 w 70"/>
                <a:gd name="T97" fmla="*/ 0 h 91"/>
                <a:gd name="T98" fmla="*/ 70 w 70"/>
                <a:gd name="T99" fmla="*/ 3 h 91"/>
                <a:gd name="T100" fmla="*/ 65 w 70"/>
                <a:gd name="T101"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 h="91">
                  <a:moveTo>
                    <a:pt x="65" y="18"/>
                  </a:moveTo>
                  <a:lnTo>
                    <a:pt x="65" y="18"/>
                  </a:lnTo>
                  <a:lnTo>
                    <a:pt x="57" y="14"/>
                  </a:lnTo>
                  <a:lnTo>
                    <a:pt x="51" y="14"/>
                  </a:lnTo>
                  <a:lnTo>
                    <a:pt x="51" y="14"/>
                  </a:lnTo>
                  <a:lnTo>
                    <a:pt x="43" y="14"/>
                  </a:lnTo>
                  <a:lnTo>
                    <a:pt x="36" y="16"/>
                  </a:lnTo>
                  <a:lnTo>
                    <a:pt x="31" y="20"/>
                  </a:lnTo>
                  <a:lnTo>
                    <a:pt x="25" y="24"/>
                  </a:lnTo>
                  <a:lnTo>
                    <a:pt x="21" y="31"/>
                  </a:lnTo>
                  <a:lnTo>
                    <a:pt x="19" y="38"/>
                  </a:lnTo>
                  <a:lnTo>
                    <a:pt x="17" y="45"/>
                  </a:lnTo>
                  <a:lnTo>
                    <a:pt x="16" y="53"/>
                  </a:lnTo>
                  <a:lnTo>
                    <a:pt x="16" y="53"/>
                  </a:lnTo>
                  <a:lnTo>
                    <a:pt x="17" y="59"/>
                  </a:lnTo>
                  <a:lnTo>
                    <a:pt x="19" y="63"/>
                  </a:lnTo>
                  <a:lnTo>
                    <a:pt x="20" y="69"/>
                  </a:lnTo>
                  <a:lnTo>
                    <a:pt x="23" y="73"/>
                  </a:lnTo>
                  <a:lnTo>
                    <a:pt x="25" y="75"/>
                  </a:lnTo>
                  <a:lnTo>
                    <a:pt x="29" y="77"/>
                  </a:lnTo>
                  <a:lnTo>
                    <a:pt x="35" y="78"/>
                  </a:lnTo>
                  <a:lnTo>
                    <a:pt x="40" y="79"/>
                  </a:lnTo>
                  <a:lnTo>
                    <a:pt x="40" y="79"/>
                  </a:lnTo>
                  <a:lnTo>
                    <a:pt x="49" y="78"/>
                  </a:lnTo>
                  <a:lnTo>
                    <a:pt x="57" y="75"/>
                  </a:lnTo>
                  <a:lnTo>
                    <a:pt x="55" y="90"/>
                  </a:lnTo>
                  <a:lnTo>
                    <a:pt x="55" y="90"/>
                  </a:lnTo>
                  <a:lnTo>
                    <a:pt x="47" y="91"/>
                  </a:lnTo>
                  <a:lnTo>
                    <a:pt x="39" y="91"/>
                  </a:lnTo>
                  <a:lnTo>
                    <a:pt x="39" y="91"/>
                  </a:lnTo>
                  <a:lnTo>
                    <a:pt x="29" y="91"/>
                  </a:lnTo>
                  <a:lnTo>
                    <a:pt x="23" y="90"/>
                  </a:lnTo>
                  <a:lnTo>
                    <a:pt x="16" y="87"/>
                  </a:lnTo>
                  <a:lnTo>
                    <a:pt x="10" y="83"/>
                  </a:lnTo>
                  <a:lnTo>
                    <a:pt x="5" y="78"/>
                  </a:lnTo>
                  <a:lnTo>
                    <a:pt x="2" y="71"/>
                  </a:lnTo>
                  <a:lnTo>
                    <a:pt x="0" y="63"/>
                  </a:lnTo>
                  <a:lnTo>
                    <a:pt x="0" y="55"/>
                  </a:lnTo>
                  <a:lnTo>
                    <a:pt x="0" y="55"/>
                  </a:lnTo>
                  <a:lnTo>
                    <a:pt x="0" y="45"/>
                  </a:lnTo>
                  <a:lnTo>
                    <a:pt x="2" y="34"/>
                  </a:lnTo>
                  <a:lnTo>
                    <a:pt x="6" y="24"/>
                  </a:lnTo>
                  <a:lnTo>
                    <a:pt x="12" y="16"/>
                  </a:lnTo>
                  <a:lnTo>
                    <a:pt x="19" y="10"/>
                  </a:lnTo>
                  <a:lnTo>
                    <a:pt x="27" y="4"/>
                  </a:lnTo>
                  <a:lnTo>
                    <a:pt x="36" y="2"/>
                  </a:lnTo>
                  <a:lnTo>
                    <a:pt x="47" y="0"/>
                  </a:lnTo>
                  <a:lnTo>
                    <a:pt x="47" y="0"/>
                  </a:lnTo>
                  <a:lnTo>
                    <a:pt x="60" y="0"/>
                  </a:lnTo>
                  <a:lnTo>
                    <a:pt x="70" y="3"/>
                  </a:lnTo>
                  <a:lnTo>
                    <a:pt x="6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1" name="Freeform 14">
              <a:extLst>
                <a:ext uri="{FF2B5EF4-FFF2-40B4-BE49-F238E27FC236}">
                  <a16:creationId xmlns:a16="http://schemas.microsoft.com/office/drawing/2014/main" id="{7DFA9C76-B690-4B53-8AF2-75E5515D84AC}"/>
                </a:ext>
              </a:extLst>
            </p:cNvPr>
            <p:cNvSpPr>
              <a:spLocks noEditPoints="1"/>
            </p:cNvSpPr>
            <p:nvPr userDrawn="1"/>
          </p:nvSpPr>
          <p:spPr bwMode="auto">
            <a:xfrm>
              <a:off x="1498" y="3239"/>
              <a:ext cx="79" cy="91"/>
            </a:xfrm>
            <a:custGeom>
              <a:avLst/>
              <a:gdLst>
                <a:gd name="T0" fmla="*/ 20 w 79"/>
                <a:gd name="T1" fmla="*/ 4 h 91"/>
                <a:gd name="T2" fmla="*/ 44 w 79"/>
                <a:gd name="T3" fmla="*/ 0 h 91"/>
                <a:gd name="T4" fmla="*/ 58 w 79"/>
                <a:gd name="T5" fmla="*/ 2 h 91"/>
                <a:gd name="T6" fmla="*/ 69 w 79"/>
                <a:gd name="T7" fmla="*/ 6 h 91"/>
                <a:gd name="T8" fmla="*/ 77 w 79"/>
                <a:gd name="T9" fmla="*/ 15 h 91"/>
                <a:gd name="T10" fmla="*/ 79 w 79"/>
                <a:gd name="T11" fmla="*/ 29 h 91"/>
                <a:gd name="T12" fmla="*/ 78 w 79"/>
                <a:gd name="T13" fmla="*/ 42 h 91"/>
                <a:gd name="T14" fmla="*/ 74 w 79"/>
                <a:gd name="T15" fmla="*/ 66 h 91"/>
                <a:gd name="T16" fmla="*/ 54 w 79"/>
                <a:gd name="T17" fmla="*/ 90 h 91"/>
                <a:gd name="T18" fmla="*/ 57 w 79"/>
                <a:gd name="T19" fmla="*/ 75 h 91"/>
                <a:gd name="T20" fmla="*/ 57 w 79"/>
                <a:gd name="T21" fmla="*/ 75 h 91"/>
                <a:gd name="T22" fmla="*/ 44 w 79"/>
                <a:gd name="T23" fmla="*/ 87 h 91"/>
                <a:gd name="T24" fmla="*/ 28 w 79"/>
                <a:gd name="T25" fmla="*/ 91 h 91"/>
                <a:gd name="T26" fmla="*/ 18 w 79"/>
                <a:gd name="T27" fmla="*/ 90 h 91"/>
                <a:gd name="T28" fmla="*/ 8 w 79"/>
                <a:gd name="T29" fmla="*/ 86 h 91"/>
                <a:gd name="T30" fmla="*/ 3 w 79"/>
                <a:gd name="T31" fmla="*/ 78 h 91"/>
                <a:gd name="T32" fmla="*/ 0 w 79"/>
                <a:gd name="T33" fmla="*/ 67 h 91"/>
                <a:gd name="T34" fmla="*/ 2 w 79"/>
                <a:gd name="T35" fmla="*/ 59 h 91"/>
                <a:gd name="T36" fmla="*/ 8 w 79"/>
                <a:gd name="T37" fmla="*/ 47 h 91"/>
                <a:gd name="T38" fmla="*/ 23 w 79"/>
                <a:gd name="T39" fmla="*/ 39 h 91"/>
                <a:gd name="T40" fmla="*/ 42 w 79"/>
                <a:gd name="T41" fmla="*/ 37 h 91"/>
                <a:gd name="T42" fmla="*/ 53 w 79"/>
                <a:gd name="T43" fmla="*/ 35 h 91"/>
                <a:gd name="T44" fmla="*/ 63 w 79"/>
                <a:gd name="T45" fmla="*/ 37 h 91"/>
                <a:gd name="T46" fmla="*/ 65 w 79"/>
                <a:gd name="T47" fmla="*/ 31 h 91"/>
                <a:gd name="T48" fmla="*/ 63 w 79"/>
                <a:gd name="T49" fmla="*/ 23 h 91"/>
                <a:gd name="T50" fmla="*/ 59 w 79"/>
                <a:gd name="T51" fmla="*/ 18 h 91"/>
                <a:gd name="T52" fmla="*/ 44 w 79"/>
                <a:gd name="T53" fmla="*/ 14 h 91"/>
                <a:gd name="T54" fmla="*/ 38 w 79"/>
                <a:gd name="T55" fmla="*/ 14 h 91"/>
                <a:gd name="T56" fmla="*/ 23 w 79"/>
                <a:gd name="T57" fmla="*/ 18 h 91"/>
                <a:gd name="T58" fmla="*/ 20 w 79"/>
                <a:gd name="T59" fmla="*/ 4 h 91"/>
                <a:gd name="T60" fmla="*/ 49 w 79"/>
                <a:gd name="T61" fmla="*/ 47 h 91"/>
                <a:gd name="T62" fmla="*/ 38 w 79"/>
                <a:gd name="T63" fmla="*/ 49 h 91"/>
                <a:gd name="T64" fmla="*/ 24 w 79"/>
                <a:gd name="T65" fmla="*/ 54 h 91"/>
                <a:gd name="T66" fmla="*/ 18 w 79"/>
                <a:gd name="T67" fmla="*/ 62 h 91"/>
                <a:gd name="T68" fmla="*/ 18 w 79"/>
                <a:gd name="T69" fmla="*/ 67 h 91"/>
                <a:gd name="T70" fmla="*/ 22 w 79"/>
                <a:gd name="T71" fmla="*/ 75 h 91"/>
                <a:gd name="T72" fmla="*/ 32 w 79"/>
                <a:gd name="T73" fmla="*/ 79 h 91"/>
                <a:gd name="T74" fmla="*/ 38 w 79"/>
                <a:gd name="T75" fmla="*/ 78 h 91"/>
                <a:gd name="T76" fmla="*/ 47 w 79"/>
                <a:gd name="T77" fmla="*/ 73 h 91"/>
                <a:gd name="T78" fmla="*/ 55 w 79"/>
                <a:gd name="T79" fmla="*/ 65 h 91"/>
                <a:gd name="T80" fmla="*/ 61 w 79"/>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1">
                  <a:moveTo>
                    <a:pt x="20" y="4"/>
                  </a:moveTo>
                  <a:lnTo>
                    <a:pt x="20" y="4"/>
                  </a:lnTo>
                  <a:lnTo>
                    <a:pt x="34" y="2"/>
                  </a:lnTo>
                  <a:lnTo>
                    <a:pt x="44" y="0"/>
                  </a:lnTo>
                  <a:lnTo>
                    <a:pt x="44" y="0"/>
                  </a:lnTo>
                  <a:lnTo>
                    <a:pt x="58" y="2"/>
                  </a:lnTo>
                  <a:lnTo>
                    <a:pt x="63" y="3"/>
                  </a:lnTo>
                  <a:lnTo>
                    <a:pt x="69" y="6"/>
                  </a:lnTo>
                  <a:lnTo>
                    <a:pt x="74" y="10"/>
                  </a:lnTo>
                  <a:lnTo>
                    <a:pt x="77" y="15"/>
                  </a:lnTo>
                  <a:lnTo>
                    <a:pt x="79" y="20"/>
                  </a:lnTo>
                  <a:lnTo>
                    <a:pt x="79" y="29"/>
                  </a:lnTo>
                  <a:lnTo>
                    <a:pt x="79" y="29"/>
                  </a:lnTo>
                  <a:lnTo>
                    <a:pt x="78" y="42"/>
                  </a:lnTo>
                  <a:lnTo>
                    <a:pt x="78" y="42"/>
                  </a:lnTo>
                  <a:lnTo>
                    <a:pt x="74" y="66"/>
                  </a:lnTo>
                  <a:lnTo>
                    <a:pt x="69" y="90"/>
                  </a:lnTo>
                  <a:lnTo>
                    <a:pt x="54" y="90"/>
                  </a:lnTo>
                  <a:lnTo>
                    <a:pt x="54" y="90"/>
                  </a:lnTo>
                  <a:lnTo>
                    <a:pt x="57" y="75"/>
                  </a:lnTo>
                  <a:lnTo>
                    <a:pt x="57" y="75"/>
                  </a:lnTo>
                  <a:lnTo>
                    <a:pt x="57" y="75"/>
                  </a:lnTo>
                  <a:lnTo>
                    <a:pt x="51" y="82"/>
                  </a:lnTo>
                  <a:lnTo>
                    <a:pt x="44" y="87"/>
                  </a:lnTo>
                  <a:lnTo>
                    <a:pt x="36" y="91"/>
                  </a:lnTo>
                  <a:lnTo>
                    <a:pt x="28" y="91"/>
                  </a:lnTo>
                  <a:lnTo>
                    <a:pt x="28" y="91"/>
                  </a:lnTo>
                  <a:lnTo>
                    <a:pt x="18" y="90"/>
                  </a:lnTo>
                  <a:lnTo>
                    <a:pt x="12" y="89"/>
                  </a:lnTo>
                  <a:lnTo>
                    <a:pt x="8" y="86"/>
                  </a:lnTo>
                  <a:lnTo>
                    <a:pt x="6" y="82"/>
                  </a:lnTo>
                  <a:lnTo>
                    <a:pt x="3" y="78"/>
                  </a:lnTo>
                  <a:lnTo>
                    <a:pt x="0" y="74"/>
                  </a:lnTo>
                  <a:lnTo>
                    <a:pt x="0" y="67"/>
                  </a:lnTo>
                  <a:lnTo>
                    <a:pt x="0" y="67"/>
                  </a:lnTo>
                  <a:lnTo>
                    <a:pt x="2" y="59"/>
                  </a:lnTo>
                  <a:lnTo>
                    <a:pt x="4" y="53"/>
                  </a:lnTo>
                  <a:lnTo>
                    <a:pt x="8" y="47"/>
                  </a:lnTo>
                  <a:lnTo>
                    <a:pt x="15" y="42"/>
                  </a:lnTo>
                  <a:lnTo>
                    <a:pt x="23" y="39"/>
                  </a:lnTo>
                  <a:lnTo>
                    <a:pt x="31" y="38"/>
                  </a:lnTo>
                  <a:lnTo>
                    <a:pt x="42" y="37"/>
                  </a:lnTo>
                  <a:lnTo>
                    <a:pt x="53" y="35"/>
                  </a:lnTo>
                  <a:lnTo>
                    <a:pt x="53" y="35"/>
                  </a:lnTo>
                  <a:lnTo>
                    <a:pt x="63" y="37"/>
                  </a:lnTo>
                  <a:lnTo>
                    <a:pt x="63" y="37"/>
                  </a:lnTo>
                  <a:lnTo>
                    <a:pt x="65" y="31"/>
                  </a:lnTo>
                  <a:lnTo>
                    <a:pt x="65" y="31"/>
                  </a:lnTo>
                  <a:lnTo>
                    <a:pt x="65" y="26"/>
                  </a:lnTo>
                  <a:lnTo>
                    <a:pt x="63" y="23"/>
                  </a:lnTo>
                  <a:lnTo>
                    <a:pt x="62" y="19"/>
                  </a:lnTo>
                  <a:lnTo>
                    <a:pt x="59" y="18"/>
                  </a:lnTo>
                  <a:lnTo>
                    <a:pt x="53" y="14"/>
                  </a:lnTo>
                  <a:lnTo>
                    <a:pt x="44" y="14"/>
                  </a:lnTo>
                  <a:lnTo>
                    <a:pt x="44" y="14"/>
                  </a:lnTo>
                  <a:lnTo>
                    <a:pt x="38" y="14"/>
                  </a:lnTo>
                  <a:lnTo>
                    <a:pt x="30" y="15"/>
                  </a:lnTo>
                  <a:lnTo>
                    <a:pt x="23" y="18"/>
                  </a:lnTo>
                  <a:lnTo>
                    <a:pt x="18" y="20"/>
                  </a:lnTo>
                  <a:lnTo>
                    <a:pt x="20" y="4"/>
                  </a:lnTo>
                  <a:close/>
                  <a:moveTo>
                    <a:pt x="61" y="47"/>
                  </a:moveTo>
                  <a:lnTo>
                    <a:pt x="49" y="47"/>
                  </a:lnTo>
                  <a:lnTo>
                    <a:pt x="49" y="47"/>
                  </a:lnTo>
                  <a:lnTo>
                    <a:pt x="38" y="49"/>
                  </a:lnTo>
                  <a:lnTo>
                    <a:pt x="28" y="51"/>
                  </a:lnTo>
                  <a:lnTo>
                    <a:pt x="24" y="54"/>
                  </a:lnTo>
                  <a:lnTo>
                    <a:pt x="20" y="58"/>
                  </a:lnTo>
                  <a:lnTo>
                    <a:pt x="18" y="62"/>
                  </a:lnTo>
                  <a:lnTo>
                    <a:pt x="18" y="67"/>
                  </a:lnTo>
                  <a:lnTo>
                    <a:pt x="18" y="67"/>
                  </a:lnTo>
                  <a:lnTo>
                    <a:pt x="19" y="73"/>
                  </a:lnTo>
                  <a:lnTo>
                    <a:pt x="22" y="75"/>
                  </a:lnTo>
                  <a:lnTo>
                    <a:pt x="26" y="78"/>
                  </a:lnTo>
                  <a:lnTo>
                    <a:pt x="32" y="79"/>
                  </a:lnTo>
                  <a:lnTo>
                    <a:pt x="32" y="79"/>
                  </a:lnTo>
                  <a:lnTo>
                    <a:pt x="38" y="78"/>
                  </a:lnTo>
                  <a:lnTo>
                    <a:pt x="43" y="77"/>
                  </a:lnTo>
                  <a:lnTo>
                    <a:pt x="47" y="73"/>
                  </a:lnTo>
                  <a:lnTo>
                    <a:pt x="51" y="69"/>
                  </a:lnTo>
                  <a:lnTo>
                    <a:pt x="55" y="65"/>
                  </a:lnTo>
                  <a:lnTo>
                    <a:pt x="58" y="59"/>
                  </a:lnTo>
                  <a:lnTo>
                    <a:pt x="61" y="47"/>
                  </a:lnTo>
                  <a:lnTo>
                    <a:pt x="6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2" name="Freeform 15">
              <a:extLst>
                <a:ext uri="{FF2B5EF4-FFF2-40B4-BE49-F238E27FC236}">
                  <a16:creationId xmlns:a16="http://schemas.microsoft.com/office/drawing/2014/main" id="{A8046823-75F8-4377-8078-33F23F37E2ED}"/>
                </a:ext>
              </a:extLst>
            </p:cNvPr>
            <p:cNvSpPr>
              <a:spLocks/>
            </p:cNvSpPr>
            <p:nvPr userDrawn="1"/>
          </p:nvSpPr>
          <p:spPr bwMode="auto">
            <a:xfrm>
              <a:off x="1595" y="3239"/>
              <a:ext cx="68" cy="90"/>
            </a:xfrm>
            <a:custGeom>
              <a:avLst/>
              <a:gdLst>
                <a:gd name="T0" fmla="*/ 16 w 68"/>
                <a:gd name="T1" fmla="*/ 15 h 90"/>
                <a:gd name="T2" fmla="*/ 16 w 68"/>
                <a:gd name="T3" fmla="*/ 15 h 90"/>
                <a:gd name="T4" fmla="*/ 19 w 68"/>
                <a:gd name="T5" fmla="*/ 2 h 90"/>
                <a:gd name="T6" fmla="*/ 33 w 68"/>
                <a:gd name="T7" fmla="*/ 2 h 90"/>
                <a:gd name="T8" fmla="*/ 31 w 68"/>
                <a:gd name="T9" fmla="*/ 16 h 90"/>
                <a:gd name="T10" fmla="*/ 31 w 68"/>
                <a:gd name="T11" fmla="*/ 16 h 90"/>
                <a:gd name="T12" fmla="*/ 31 w 68"/>
                <a:gd name="T13" fmla="*/ 16 h 90"/>
                <a:gd name="T14" fmla="*/ 36 w 68"/>
                <a:gd name="T15" fmla="*/ 10 h 90"/>
                <a:gd name="T16" fmla="*/ 43 w 68"/>
                <a:gd name="T17" fmla="*/ 4 h 90"/>
                <a:gd name="T18" fmla="*/ 51 w 68"/>
                <a:gd name="T19" fmla="*/ 2 h 90"/>
                <a:gd name="T20" fmla="*/ 62 w 68"/>
                <a:gd name="T21" fmla="*/ 0 h 90"/>
                <a:gd name="T22" fmla="*/ 62 w 68"/>
                <a:gd name="T23" fmla="*/ 0 h 90"/>
                <a:gd name="T24" fmla="*/ 64 w 68"/>
                <a:gd name="T25" fmla="*/ 0 h 90"/>
                <a:gd name="T26" fmla="*/ 68 w 68"/>
                <a:gd name="T27" fmla="*/ 2 h 90"/>
                <a:gd name="T28" fmla="*/ 64 w 68"/>
                <a:gd name="T29" fmla="*/ 16 h 90"/>
                <a:gd name="T30" fmla="*/ 64 w 68"/>
                <a:gd name="T31" fmla="*/ 16 h 90"/>
                <a:gd name="T32" fmla="*/ 58 w 68"/>
                <a:gd name="T33" fmla="*/ 14 h 90"/>
                <a:gd name="T34" fmla="*/ 58 w 68"/>
                <a:gd name="T35" fmla="*/ 14 h 90"/>
                <a:gd name="T36" fmla="*/ 51 w 68"/>
                <a:gd name="T37" fmla="*/ 15 h 90"/>
                <a:gd name="T38" fmla="*/ 44 w 68"/>
                <a:gd name="T39" fmla="*/ 18 h 90"/>
                <a:gd name="T40" fmla="*/ 40 w 68"/>
                <a:gd name="T41" fmla="*/ 22 h 90"/>
                <a:gd name="T42" fmla="*/ 35 w 68"/>
                <a:gd name="T43" fmla="*/ 26 h 90"/>
                <a:gd name="T44" fmla="*/ 32 w 68"/>
                <a:gd name="T45" fmla="*/ 31 h 90"/>
                <a:gd name="T46" fmla="*/ 29 w 68"/>
                <a:gd name="T47" fmla="*/ 37 h 90"/>
                <a:gd name="T48" fmla="*/ 25 w 68"/>
                <a:gd name="T49" fmla="*/ 47 h 90"/>
                <a:gd name="T50" fmla="*/ 17 w 68"/>
                <a:gd name="T51" fmla="*/ 90 h 90"/>
                <a:gd name="T52" fmla="*/ 0 w 68"/>
                <a:gd name="T53" fmla="*/ 90 h 90"/>
                <a:gd name="T54" fmla="*/ 16 w 68"/>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90">
                  <a:moveTo>
                    <a:pt x="16" y="15"/>
                  </a:moveTo>
                  <a:lnTo>
                    <a:pt x="16" y="15"/>
                  </a:lnTo>
                  <a:lnTo>
                    <a:pt x="19" y="2"/>
                  </a:lnTo>
                  <a:lnTo>
                    <a:pt x="33" y="2"/>
                  </a:lnTo>
                  <a:lnTo>
                    <a:pt x="31" y="16"/>
                  </a:lnTo>
                  <a:lnTo>
                    <a:pt x="31" y="16"/>
                  </a:lnTo>
                  <a:lnTo>
                    <a:pt x="31" y="16"/>
                  </a:lnTo>
                  <a:lnTo>
                    <a:pt x="36" y="10"/>
                  </a:lnTo>
                  <a:lnTo>
                    <a:pt x="43" y="4"/>
                  </a:lnTo>
                  <a:lnTo>
                    <a:pt x="51" y="2"/>
                  </a:lnTo>
                  <a:lnTo>
                    <a:pt x="62" y="0"/>
                  </a:lnTo>
                  <a:lnTo>
                    <a:pt x="62" y="0"/>
                  </a:lnTo>
                  <a:lnTo>
                    <a:pt x="64" y="0"/>
                  </a:lnTo>
                  <a:lnTo>
                    <a:pt x="68" y="2"/>
                  </a:lnTo>
                  <a:lnTo>
                    <a:pt x="64" y="16"/>
                  </a:lnTo>
                  <a:lnTo>
                    <a:pt x="64" y="16"/>
                  </a:lnTo>
                  <a:lnTo>
                    <a:pt x="58" y="14"/>
                  </a:lnTo>
                  <a:lnTo>
                    <a:pt x="58" y="14"/>
                  </a:lnTo>
                  <a:lnTo>
                    <a:pt x="51" y="15"/>
                  </a:lnTo>
                  <a:lnTo>
                    <a:pt x="44" y="18"/>
                  </a:lnTo>
                  <a:lnTo>
                    <a:pt x="40" y="22"/>
                  </a:lnTo>
                  <a:lnTo>
                    <a:pt x="35" y="26"/>
                  </a:lnTo>
                  <a:lnTo>
                    <a:pt x="32" y="31"/>
                  </a:lnTo>
                  <a:lnTo>
                    <a:pt x="29" y="37"/>
                  </a:lnTo>
                  <a:lnTo>
                    <a:pt x="25" y="47"/>
                  </a:lnTo>
                  <a:lnTo>
                    <a:pt x="17" y="90"/>
                  </a:lnTo>
                  <a:lnTo>
                    <a:pt x="0" y="90"/>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3" name="Freeform 16">
              <a:extLst>
                <a:ext uri="{FF2B5EF4-FFF2-40B4-BE49-F238E27FC236}">
                  <a16:creationId xmlns:a16="http://schemas.microsoft.com/office/drawing/2014/main" id="{75CBED6A-B3D0-42BF-B7EE-FB015BB9826E}"/>
                </a:ext>
              </a:extLst>
            </p:cNvPr>
            <p:cNvSpPr>
              <a:spLocks noEditPoints="1"/>
            </p:cNvSpPr>
            <p:nvPr userDrawn="1"/>
          </p:nvSpPr>
          <p:spPr bwMode="auto">
            <a:xfrm>
              <a:off x="1665" y="3239"/>
              <a:ext cx="80" cy="91"/>
            </a:xfrm>
            <a:custGeom>
              <a:avLst/>
              <a:gdLst>
                <a:gd name="T0" fmla="*/ 67 w 80"/>
                <a:gd name="T1" fmla="*/ 89 h 91"/>
                <a:gd name="T2" fmla="*/ 40 w 80"/>
                <a:gd name="T3" fmla="*/ 91 h 91"/>
                <a:gd name="T4" fmla="*/ 32 w 80"/>
                <a:gd name="T5" fmla="*/ 91 h 91"/>
                <a:gd name="T6" fmla="*/ 18 w 80"/>
                <a:gd name="T7" fmla="*/ 87 h 91"/>
                <a:gd name="T8" fmla="*/ 6 w 80"/>
                <a:gd name="T9" fmla="*/ 78 h 91"/>
                <a:gd name="T10" fmla="*/ 1 w 80"/>
                <a:gd name="T11" fmla="*/ 63 h 91"/>
                <a:gd name="T12" fmla="*/ 0 w 80"/>
                <a:gd name="T13" fmla="*/ 53 h 91"/>
                <a:gd name="T14" fmla="*/ 2 w 80"/>
                <a:gd name="T15" fmla="*/ 34 h 91"/>
                <a:gd name="T16" fmla="*/ 12 w 80"/>
                <a:gd name="T17" fmla="*/ 18 h 91"/>
                <a:gd name="T18" fmla="*/ 26 w 80"/>
                <a:gd name="T19" fmla="*/ 4 h 91"/>
                <a:gd name="T20" fmla="*/ 48 w 80"/>
                <a:gd name="T21" fmla="*/ 0 h 91"/>
                <a:gd name="T22" fmla="*/ 55 w 80"/>
                <a:gd name="T23" fmla="*/ 0 h 91"/>
                <a:gd name="T24" fmla="*/ 68 w 80"/>
                <a:gd name="T25" fmla="*/ 6 h 91"/>
                <a:gd name="T26" fmla="*/ 76 w 80"/>
                <a:gd name="T27" fmla="*/ 14 h 91"/>
                <a:gd name="T28" fmla="*/ 80 w 80"/>
                <a:gd name="T29" fmla="*/ 26 h 91"/>
                <a:gd name="T30" fmla="*/ 80 w 80"/>
                <a:gd name="T31" fmla="*/ 34 h 91"/>
                <a:gd name="T32" fmla="*/ 79 w 80"/>
                <a:gd name="T33" fmla="*/ 50 h 91"/>
                <a:gd name="T34" fmla="*/ 17 w 80"/>
                <a:gd name="T35" fmla="*/ 50 h 91"/>
                <a:gd name="T36" fmla="*/ 17 w 80"/>
                <a:gd name="T37" fmla="*/ 55 h 91"/>
                <a:gd name="T38" fmla="*/ 18 w 80"/>
                <a:gd name="T39" fmla="*/ 67 h 91"/>
                <a:gd name="T40" fmla="*/ 24 w 80"/>
                <a:gd name="T41" fmla="*/ 74 h 91"/>
                <a:gd name="T42" fmla="*/ 33 w 80"/>
                <a:gd name="T43" fmla="*/ 78 h 91"/>
                <a:gd name="T44" fmla="*/ 44 w 80"/>
                <a:gd name="T45" fmla="*/ 79 h 91"/>
                <a:gd name="T46" fmla="*/ 68 w 80"/>
                <a:gd name="T47" fmla="*/ 74 h 91"/>
                <a:gd name="T48" fmla="*/ 64 w 80"/>
                <a:gd name="T49" fmla="*/ 38 h 91"/>
                <a:gd name="T50" fmla="*/ 64 w 80"/>
                <a:gd name="T51" fmla="*/ 31 h 91"/>
                <a:gd name="T52" fmla="*/ 63 w 80"/>
                <a:gd name="T53" fmla="*/ 24 h 91"/>
                <a:gd name="T54" fmla="*/ 55 w 80"/>
                <a:gd name="T55" fmla="*/ 15 h 91"/>
                <a:gd name="T56" fmla="*/ 45 w 80"/>
                <a:gd name="T57" fmla="*/ 14 h 91"/>
                <a:gd name="T58" fmla="*/ 37 w 80"/>
                <a:gd name="T59" fmla="*/ 15 h 91"/>
                <a:gd name="T60" fmla="*/ 29 w 80"/>
                <a:gd name="T61" fmla="*/ 20 h 91"/>
                <a:gd name="T62" fmla="*/ 18 w 80"/>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1">
                  <a:moveTo>
                    <a:pt x="67" y="89"/>
                  </a:moveTo>
                  <a:lnTo>
                    <a:pt x="67" y="89"/>
                  </a:lnTo>
                  <a:lnTo>
                    <a:pt x="53" y="91"/>
                  </a:lnTo>
                  <a:lnTo>
                    <a:pt x="40" y="91"/>
                  </a:lnTo>
                  <a:lnTo>
                    <a:pt x="40" y="91"/>
                  </a:lnTo>
                  <a:lnTo>
                    <a:pt x="32" y="91"/>
                  </a:lnTo>
                  <a:lnTo>
                    <a:pt x="25" y="90"/>
                  </a:lnTo>
                  <a:lnTo>
                    <a:pt x="18" y="87"/>
                  </a:lnTo>
                  <a:lnTo>
                    <a:pt x="12" y="83"/>
                  </a:lnTo>
                  <a:lnTo>
                    <a:pt x="6" y="78"/>
                  </a:lnTo>
                  <a:lnTo>
                    <a:pt x="2" y="71"/>
                  </a:lnTo>
                  <a:lnTo>
                    <a:pt x="1" y="63"/>
                  </a:lnTo>
                  <a:lnTo>
                    <a:pt x="0" y="53"/>
                  </a:lnTo>
                  <a:lnTo>
                    <a:pt x="0" y="53"/>
                  </a:lnTo>
                  <a:lnTo>
                    <a:pt x="1" y="43"/>
                  </a:lnTo>
                  <a:lnTo>
                    <a:pt x="2" y="34"/>
                  </a:lnTo>
                  <a:lnTo>
                    <a:pt x="6" y="26"/>
                  </a:lnTo>
                  <a:lnTo>
                    <a:pt x="12" y="18"/>
                  </a:lnTo>
                  <a:lnTo>
                    <a:pt x="18" y="10"/>
                  </a:lnTo>
                  <a:lnTo>
                    <a:pt x="26" y="4"/>
                  </a:lnTo>
                  <a:lnTo>
                    <a:pt x="37" y="2"/>
                  </a:lnTo>
                  <a:lnTo>
                    <a:pt x="48" y="0"/>
                  </a:lnTo>
                  <a:lnTo>
                    <a:pt x="48" y="0"/>
                  </a:lnTo>
                  <a:lnTo>
                    <a:pt x="55" y="0"/>
                  </a:lnTo>
                  <a:lnTo>
                    <a:pt x="61" y="3"/>
                  </a:lnTo>
                  <a:lnTo>
                    <a:pt x="68" y="6"/>
                  </a:lnTo>
                  <a:lnTo>
                    <a:pt x="72" y="10"/>
                  </a:lnTo>
                  <a:lnTo>
                    <a:pt x="76" y="14"/>
                  </a:lnTo>
                  <a:lnTo>
                    <a:pt x="79" y="19"/>
                  </a:lnTo>
                  <a:lnTo>
                    <a:pt x="80" y="26"/>
                  </a:lnTo>
                  <a:lnTo>
                    <a:pt x="80" y="34"/>
                  </a:lnTo>
                  <a:lnTo>
                    <a:pt x="80" y="34"/>
                  </a:lnTo>
                  <a:lnTo>
                    <a:pt x="80" y="42"/>
                  </a:lnTo>
                  <a:lnTo>
                    <a:pt x="79" y="50"/>
                  </a:lnTo>
                  <a:lnTo>
                    <a:pt x="17" y="50"/>
                  </a:lnTo>
                  <a:lnTo>
                    <a:pt x="17" y="50"/>
                  </a:lnTo>
                  <a:lnTo>
                    <a:pt x="17" y="55"/>
                  </a:lnTo>
                  <a:lnTo>
                    <a:pt x="17" y="55"/>
                  </a:lnTo>
                  <a:lnTo>
                    <a:pt x="17" y="62"/>
                  </a:lnTo>
                  <a:lnTo>
                    <a:pt x="18" y="67"/>
                  </a:lnTo>
                  <a:lnTo>
                    <a:pt x="21" y="71"/>
                  </a:lnTo>
                  <a:lnTo>
                    <a:pt x="24" y="74"/>
                  </a:lnTo>
                  <a:lnTo>
                    <a:pt x="28" y="77"/>
                  </a:lnTo>
                  <a:lnTo>
                    <a:pt x="33" y="78"/>
                  </a:lnTo>
                  <a:lnTo>
                    <a:pt x="44" y="79"/>
                  </a:lnTo>
                  <a:lnTo>
                    <a:pt x="44" y="79"/>
                  </a:lnTo>
                  <a:lnTo>
                    <a:pt x="56" y="78"/>
                  </a:lnTo>
                  <a:lnTo>
                    <a:pt x="68" y="74"/>
                  </a:lnTo>
                  <a:lnTo>
                    <a:pt x="67" y="89"/>
                  </a:lnTo>
                  <a:close/>
                  <a:moveTo>
                    <a:pt x="64" y="38"/>
                  </a:moveTo>
                  <a:lnTo>
                    <a:pt x="64" y="38"/>
                  </a:lnTo>
                  <a:lnTo>
                    <a:pt x="64" y="31"/>
                  </a:lnTo>
                  <a:lnTo>
                    <a:pt x="64" y="31"/>
                  </a:lnTo>
                  <a:lnTo>
                    <a:pt x="63" y="24"/>
                  </a:lnTo>
                  <a:lnTo>
                    <a:pt x="60" y="18"/>
                  </a:lnTo>
                  <a:lnTo>
                    <a:pt x="55" y="15"/>
                  </a:lnTo>
                  <a:lnTo>
                    <a:pt x="45" y="14"/>
                  </a:lnTo>
                  <a:lnTo>
                    <a:pt x="45" y="14"/>
                  </a:lnTo>
                  <a:lnTo>
                    <a:pt x="41" y="14"/>
                  </a:lnTo>
                  <a:lnTo>
                    <a:pt x="37" y="15"/>
                  </a:lnTo>
                  <a:lnTo>
                    <a:pt x="32" y="18"/>
                  </a:lnTo>
                  <a:lnTo>
                    <a:pt x="29" y="20"/>
                  </a:lnTo>
                  <a:lnTo>
                    <a:pt x="22" y="29"/>
                  </a:lnTo>
                  <a:lnTo>
                    <a:pt x="18" y="38"/>
                  </a:lnTo>
                  <a:lnTo>
                    <a:pt x="6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4" name="Freeform 17">
              <a:extLst>
                <a:ext uri="{FF2B5EF4-FFF2-40B4-BE49-F238E27FC236}">
                  <a16:creationId xmlns:a16="http://schemas.microsoft.com/office/drawing/2014/main" id="{4073D8E7-AC06-48CB-84A1-BA0ED5E40300}"/>
                </a:ext>
              </a:extLst>
            </p:cNvPr>
            <p:cNvSpPr>
              <a:spLocks noEditPoints="1"/>
            </p:cNvSpPr>
            <p:nvPr userDrawn="1"/>
          </p:nvSpPr>
          <p:spPr bwMode="auto">
            <a:xfrm>
              <a:off x="1804" y="3239"/>
              <a:ext cx="81" cy="91"/>
            </a:xfrm>
            <a:custGeom>
              <a:avLst/>
              <a:gdLst>
                <a:gd name="T0" fmla="*/ 22 w 81"/>
                <a:gd name="T1" fmla="*/ 4 h 91"/>
                <a:gd name="T2" fmla="*/ 46 w 81"/>
                <a:gd name="T3" fmla="*/ 0 h 91"/>
                <a:gd name="T4" fmla="*/ 58 w 81"/>
                <a:gd name="T5" fmla="*/ 2 h 91"/>
                <a:gd name="T6" fmla="*/ 70 w 81"/>
                <a:gd name="T7" fmla="*/ 6 h 91"/>
                <a:gd name="T8" fmla="*/ 78 w 81"/>
                <a:gd name="T9" fmla="*/ 15 h 91"/>
                <a:gd name="T10" fmla="*/ 81 w 81"/>
                <a:gd name="T11" fmla="*/ 29 h 91"/>
                <a:gd name="T12" fmla="*/ 79 w 81"/>
                <a:gd name="T13" fmla="*/ 42 h 91"/>
                <a:gd name="T14" fmla="*/ 74 w 81"/>
                <a:gd name="T15" fmla="*/ 66 h 91"/>
                <a:gd name="T16" fmla="*/ 55 w 81"/>
                <a:gd name="T17" fmla="*/ 90 h 91"/>
                <a:gd name="T18" fmla="*/ 58 w 81"/>
                <a:gd name="T19" fmla="*/ 75 h 91"/>
                <a:gd name="T20" fmla="*/ 58 w 81"/>
                <a:gd name="T21" fmla="*/ 75 h 91"/>
                <a:gd name="T22" fmla="*/ 46 w 81"/>
                <a:gd name="T23" fmla="*/ 87 h 91"/>
                <a:gd name="T24" fmla="*/ 28 w 81"/>
                <a:gd name="T25" fmla="*/ 91 h 91"/>
                <a:gd name="T26" fmla="*/ 18 w 81"/>
                <a:gd name="T27" fmla="*/ 90 h 91"/>
                <a:gd name="T28" fmla="*/ 10 w 81"/>
                <a:gd name="T29" fmla="*/ 86 h 91"/>
                <a:gd name="T30" fmla="*/ 3 w 81"/>
                <a:gd name="T31" fmla="*/ 78 h 91"/>
                <a:gd name="T32" fmla="*/ 0 w 81"/>
                <a:gd name="T33" fmla="*/ 67 h 91"/>
                <a:gd name="T34" fmla="*/ 1 w 81"/>
                <a:gd name="T35" fmla="*/ 59 h 91"/>
                <a:gd name="T36" fmla="*/ 10 w 81"/>
                <a:gd name="T37" fmla="*/ 47 h 91"/>
                <a:gd name="T38" fmla="*/ 23 w 81"/>
                <a:gd name="T39" fmla="*/ 39 h 91"/>
                <a:gd name="T40" fmla="*/ 42 w 81"/>
                <a:gd name="T41" fmla="*/ 37 h 91"/>
                <a:gd name="T42" fmla="*/ 52 w 81"/>
                <a:gd name="T43" fmla="*/ 35 h 91"/>
                <a:gd name="T44" fmla="*/ 65 w 81"/>
                <a:gd name="T45" fmla="*/ 37 h 91"/>
                <a:gd name="T46" fmla="*/ 66 w 81"/>
                <a:gd name="T47" fmla="*/ 31 h 91"/>
                <a:gd name="T48" fmla="*/ 63 w 81"/>
                <a:gd name="T49" fmla="*/ 23 h 91"/>
                <a:gd name="T50" fmla="*/ 59 w 81"/>
                <a:gd name="T51" fmla="*/ 18 h 91"/>
                <a:gd name="T52" fmla="*/ 44 w 81"/>
                <a:gd name="T53" fmla="*/ 14 h 91"/>
                <a:gd name="T54" fmla="*/ 38 w 81"/>
                <a:gd name="T55" fmla="*/ 14 h 91"/>
                <a:gd name="T56" fmla="*/ 24 w 81"/>
                <a:gd name="T57" fmla="*/ 18 h 91"/>
                <a:gd name="T58" fmla="*/ 22 w 81"/>
                <a:gd name="T59" fmla="*/ 4 h 91"/>
                <a:gd name="T60" fmla="*/ 48 w 81"/>
                <a:gd name="T61" fmla="*/ 47 h 91"/>
                <a:gd name="T62" fmla="*/ 39 w 81"/>
                <a:gd name="T63" fmla="*/ 49 h 91"/>
                <a:gd name="T64" fmla="*/ 24 w 81"/>
                <a:gd name="T65" fmla="*/ 54 h 91"/>
                <a:gd name="T66" fmla="*/ 19 w 81"/>
                <a:gd name="T67" fmla="*/ 62 h 91"/>
                <a:gd name="T68" fmla="*/ 18 w 81"/>
                <a:gd name="T69" fmla="*/ 67 h 91"/>
                <a:gd name="T70" fmla="*/ 22 w 81"/>
                <a:gd name="T71" fmla="*/ 75 h 91"/>
                <a:gd name="T72" fmla="*/ 32 w 81"/>
                <a:gd name="T73" fmla="*/ 79 h 91"/>
                <a:gd name="T74" fmla="*/ 38 w 81"/>
                <a:gd name="T75" fmla="*/ 78 h 91"/>
                <a:gd name="T76" fmla="*/ 48 w 81"/>
                <a:gd name="T77" fmla="*/ 73 h 91"/>
                <a:gd name="T78" fmla="*/ 55 w 81"/>
                <a:gd name="T79" fmla="*/ 65 h 91"/>
                <a:gd name="T80" fmla="*/ 60 w 81"/>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91">
                  <a:moveTo>
                    <a:pt x="22" y="4"/>
                  </a:moveTo>
                  <a:lnTo>
                    <a:pt x="22" y="4"/>
                  </a:lnTo>
                  <a:lnTo>
                    <a:pt x="34" y="2"/>
                  </a:lnTo>
                  <a:lnTo>
                    <a:pt x="46" y="0"/>
                  </a:lnTo>
                  <a:lnTo>
                    <a:pt x="46" y="0"/>
                  </a:lnTo>
                  <a:lnTo>
                    <a:pt x="58" y="2"/>
                  </a:lnTo>
                  <a:lnTo>
                    <a:pt x="65" y="3"/>
                  </a:lnTo>
                  <a:lnTo>
                    <a:pt x="70" y="6"/>
                  </a:lnTo>
                  <a:lnTo>
                    <a:pt x="74" y="10"/>
                  </a:lnTo>
                  <a:lnTo>
                    <a:pt x="78" y="15"/>
                  </a:lnTo>
                  <a:lnTo>
                    <a:pt x="79" y="20"/>
                  </a:lnTo>
                  <a:lnTo>
                    <a:pt x="81" y="29"/>
                  </a:lnTo>
                  <a:lnTo>
                    <a:pt x="81" y="29"/>
                  </a:lnTo>
                  <a:lnTo>
                    <a:pt x="79" y="42"/>
                  </a:lnTo>
                  <a:lnTo>
                    <a:pt x="79" y="42"/>
                  </a:lnTo>
                  <a:lnTo>
                    <a:pt x="74" y="66"/>
                  </a:lnTo>
                  <a:lnTo>
                    <a:pt x="70" y="90"/>
                  </a:lnTo>
                  <a:lnTo>
                    <a:pt x="55" y="90"/>
                  </a:lnTo>
                  <a:lnTo>
                    <a:pt x="55" y="90"/>
                  </a:lnTo>
                  <a:lnTo>
                    <a:pt x="58" y="75"/>
                  </a:lnTo>
                  <a:lnTo>
                    <a:pt x="58" y="75"/>
                  </a:lnTo>
                  <a:lnTo>
                    <a:pt x="58" y="75"/>
                  </a:lnTo>
                  <a:lnTo>
                    <a:pt x="52" y="82"/>
                  </a:lnTo>
                  <a:lnTo>
                    <a:pt x="46" y="87"/>
                  </a:lnTo>
                  <a:lnTo>
                    <a:pt x="38" y="91"/>
                  </a:lnTo>
                  <a:lnTo>
                    <a:pt x="28" y="91"/>
                  </a:lnTo>
                  <a:lnTo>
                    <a:pt x="28" y="91"/>
                  </a:lnTo>
                  <a:lnTo>
                    <a:pt x="18" y="90"/>
                  </a:lnTo>
                  <a:lnTo>
                    <a:pt x="14" y="89"/>
                  </a:lnTo>
                  <a:lnTo>
                    <a:pt x="10" y="86"/>
                  </a:lnTo>
                  <a:lnTo>
                    <a:pt x="5" y="82"/>
                  </a:lnTo>
                  <a:lnTo>
                    <a:pt x="3" y="78"/>
                  </a:lnTo>
                  <a:lnTo>
                    <a:pt x="1" y="74"/>
                  </a:lnTo>
                  <a:lnTo>
                    <a:pt x="0" y="67"/>
                  </a:lnTo>
                  <a:lnTo>
                    <a:pt x="0" y="67"/>
                  </a:lnTo>
                  <a:lnTo>
                    <a:pt x="1" y="59"/>
                  </a:lnTo>
                  <a:lnTo>
                    <a:pt x="4" y="53"/>
                  </a:lnTo>
                  <a:lnTo>
                    <a:pt x="10" y="47"/>
                  </a:lnTo>
                  <a:lnTo>
                    <a:pt x="15" y="42"/>
                  </a:lnTo>
                  <a:lnTo>
                    <a:pt x="23" y="39"/>
                  </a:lnTo>
                  <a:lnTo>
                    <a:pt x="32" y="38"/>
                  </a:lnTo>
                  <a:lnTo>
                    <a:pt x="42" y="37"/>
                  </a:lnTo>
                  <a:lnTo>
                    <a:pt x="52" y="35"/>
                  </a:lnTo>
                  <a:lnTo>
                    <a:pt x="52" y="35"/>
                  </a:lnTo>
                  <a:lnTo>
                    <a:pt x="65" y="37"/>
                  </a:lnTo>
                  <a:lnTo>
                    <a:pt x="65" y="37"/>
                  </a:lnTo>
                  <a:lnTo>
                    <a:pt x="66" y="31"/>
                  </a:lnTo>
                  <a:lnTo>
                    <a:pt x="66" y="31"/>
                  </a:lnTo>
                  <a:lnTo>
                    <a:pt x="65" y="26"/>
                  </a:lnTo>
                  <a:lnTo>
                    <a:pt x="63" y="23"/>
                  </a:lnTo>
                  <a:lnTo>
                    <a:pt x="62" y="19"/>
                  </a:lnTo>
                  <a:lnTo>
                    <a:pt x="59" y="18"/>
                  </a:lnTo>
                  <a:lnTo>
                    <a:pt x="54" y="14"/>
                  </a:lnTo>
                  <a:lnTo>
                    <a:pt x="44" y="14"/>
                  </a:lnTo>
                  <a:lnTo>
                    <a:pt x="44" y="14"/>
                  </a:lnTo>
                  <a:lnTo>
                    <a:pt x="38" y="14"/>
                  </a:lnTo>
                  <a:lnTo>
                    <a:pt x="31" y="15"/>
                  </a:lnTo>
                  <a:lnTo>
                    <a:pt x="24" y="18"/>
                  </a:lnTo>
                  <a:lnTo>
                    <a:pt x="18" y="20"/>
                  </a:lnTo>
                  <a:lnTo>
                    <a:pt x="22" y="4"/>
                  </a:lnTo>
                  <a:close/>
                  <a:moveTo>
                    <a:pt x="60" y="47"/>
                  </a:moveTo>
                  <a:lnTo>
                    <a:pt x="48" y="47"/>
                  </a:lnTo>
                  <a:lnTo>
                    <a:pt x="48" y="47"/>
                  </a:lnTo>
                  <a:lnTo>
                    <a:pt x="39" y="49"/>
                  </a:lnTo>
                  <a:lnTo>
                    <a:pt x="28" y="51"/>
                  </a:lnTo>
                  <a:lnTo>
                    <a:pt x="24" y="54"/>
                  </a:lnTo>
                  <a:lnTo>
                    <a:pt x="20" y="58"/>
                  </a:lnTo>
                  <a:lnTo>
                    <a:pt x="19" y="62"/>
                  </a:lnTo>
                  <a:lnTo>
                    <a:pt x="18" y="67"/>
                  </a:lnTo>
                  <a:lnTo>
                    <a:pt x="18" y="67"/>
                  </a:lnTo>
                  <a:lnTo>
                    <a:pt x="19" y="73"/>
                  </a:lnTo>
                  <a:lnTo>
                    <a:pt x="22" y="75"/>
                  </a:lnTo>
                  <a:lnTo>
                    <a:pt x="27" y="78"/>
                  </a:lnTo>
                  <a:lnTo>
                    <a:pt x="32" y="79"/>
                  </a:lnTo>
                  <a:lnTo>
                    <a:pt x="32" y="79"/>
                  </a:lnTo>
                  <a:lnTo>
                    <a:pt x="38" y="78"/>
                  </a:lnTo>
                  <a:lnTo>
                    <a:pt x="43" y="77"/>
                  </a:lnTo>
                  <a:lnTo>
                    <a:pt x="48" y="73"/>
                  </a:lnTo>
                  <a:lnTo>
                    <a:pt x="52" y="69"/>
                  </a:lnTo>
                  <a:lnTo>
                    <a:pt x="55" y="65"/>
                  </a:lnTo>
                  <a:lnTo>
                    <a:pt x="58" y="59"/>
                  </a:lnTo>
                  <a:lnTo>
                    <a:pt x="60" y="47"/>
                  </a:ln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5" name="Freeform 18">
              <a:extLst>
                <a:ext uri="{FF2B5EF4-FFF2-40B4-BE49-F238E27FC236}">
                  <a16:creationId xmlns:a16="http://schemas.microsoft.com/office/drawing/2014/main" id="{AF995F01-1BFF-47C6-9C3A-5547ECED302B}"/>
                </a:ext>
              </a:extLst>
            </p:cNvPr>
            <p:cNvSpPr>
              <a:spLocks/>
            </p:cNvSpPr>
            <p:nvPr userDrawn="1"/>
          </p:nvSpPr>
          <p:spPr bwMode="auto">
            <a:xfrm>
              <a:off x="1906" y="3215"/>
              <a:ext cx="63" cy="115"/>
            </a:xfrm>
            <a:custGeom>
              <a:avLst/>
              <a:gdLst>
                <a:gd name="T0" fmla="*/ 3 w 63"/>
                <a:gd name="T1" fmla="*/ 26 h 115"/>
                <a:gd name="T2" fmla="*/ 23 w 63"/>
                <a:gd name="T3" fmla="*/ 26 h 115"/>
                <a:gd name="T4" fmla="*/ 27 w 63"/>
                <a:gd name="T5" fmla="*/ 6 h 115"/>
                <a:gd name="T6" fmla="*/ 44 w 63"/>
                <a:gd name="T7" fmla="*/ 0 h 115"/>
                <a:gd name="T8" fmla="*/ 39 w 63"/>
                <a:gd name="T9" fmla="*/ 26 h 115"/>
                <a:gd name="T10" fmla="*/ 63 w 63"/>
                <a:gd name="T11" fmla="*/ 26 h 115"/>
                <a:gd name="T12" fmla="*/ 60 w 63"/>
                <a:gd name="T13" fmla="*/ 39 h 115"/>
                <a:gd name="T14" fmla="*/ 36 w 63"/>
                <a:gd name="T15" fmla="*/ 39 h 115"/>
                <a:gd name="T16" fmla="*/ 28 w 63"/>
                <a:gd name="T17" fmla="*/ 77 h 115"/>
                <a:gd name="T18" fmla="*/ 28 w 63"/>
                <a:gd name="T19" fmla="*/ 77 h 115"/>
                <a:gd name="T20" fmla="*/ 26 w 63"/>
                <a:gd name="T21" fmla="*/ 94 h 115"/>
                <a:gd name="T22" fmla="*/ 26 w 63"/>
                <a:gd name="T23" fmla="*/ 94 h 115"/>
                <a:gd name="T24" fmla="*/ 26 w 63"/>
                <a:gd name="T25" fmla="*/ 98 h 115"/>
                <a:gd name="T26" fmla="*/ 28 w 63"/>
                <a:gd name="T27" fmla="*/ 101 h 115"/>
                <a:gd name="T28" fmla="*/ 31 w 63"/>
                <a:gd name="T29" fmla="*/ 102 h 115"/>
                <a:gd name="T30" fmla="*/ 36 w 63"/>
                <a:gd name="T31" fmla="*/ 103 h 115"/>
                <a:gd name="T32" fmla="*/ 36 w 63"/>
                <a:gd name="T33" fmla="*/ 103 h 115"/>
                <a:gd name="T34" fmla="*/ 43 w 63"/>
                <a:gd name="T35" fmla="*/ 102 h 115"/>
                <a:gd name="T36" fmla="*/ 48 w 63"/>
                <a:gd name="T37" fmla="*/ 101 h 115"/>
                <a:gd name="T38" fmla="*/ 46 w 63"/>
                <a:gd name="T39" fmla="*/ 114 h 115"/>
                <a:gd name="T40" fmla="*/ 46 w 63"/>
                <a:gd name="T41" fmla="*/ 114 h 115"/>
                <a:gd name="T42" fmla="*/ 38 w 63"/>
                <a:gd name="T43" fmla="*/ 115 h 115"/>
                <a:gd name="T44" fmla="*/ 30 w 63"/>
                <a:gd name="T45" fmla="*/ 115 h 115"/>
                <a:gd name="T46" fmla="*/ 30 w 63"/>
                <a:gd name="T47" fmla="*/ 115 h 115"/>
                <a:gd name="T48" fmla="*/ 24 w 63"/>
                <a:gd name="T49" fmla="*/ 115 h 115"/>
                <a:gd name="T50" fmla="*/ 20 w 63"/>
                <a:gd name="T51" fmla="*/ 114 h 115"/>
                <a:gd name="T52" fmla="*/ 16 w 63"/>
                <a:gd name="T53" fmla="*/ 113 h 115"/>
                <a:gd name="T54" fmla="*/ 14 w 63"/>
                <a:gd name="T55" fmla="*/ 110 h 115"/>
                <a:gd name="T56" fmla="*/ 9 w 63"/>
                <a:gd name="T57" fmla="*/ 103 h 115"/>
                <a:gd name="T58" fmla="*/ 9 w 63"/>
                <a:gd name="T59" fmla="*/ 97 h 115"/>
                <a:gd name="T60" fmla="*/ 9 w 63"/>
                <a:gd name="T61" fmla="*/ 97 h 115"/>
                <a:gd name="T62" fmla="*/ 9 w 63"/>
                <a:gd name="T63" fmla="*/ 86 h 115"/>
                <a:gd name="T64" fmla="*/ 12 w 63"/>
                <a:gd name="T65" fmla="*/ 77 h 115"/>
                <a:gd name="T66" fmla="*/ 19 w 63"/>
                <a:gd name="T67" fmla="*/ 39 h 115"/>
                <a:gd name="T68" fmla="*/ 0 w 63"/>
                <a:gd name="T69" fmla="*/ 39 h 115"/>
                <a:gd name="T70" fmla="*/ 3 w 63"/>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5">
                  <a:moveTo>
                    <a:pt x="3" y="26"/>
                  </a:moveTo>
                  <a:lnTo>
                    <a:pt x="23" y="26"/>
                  </a:lnTo>
                  <a:lnTo>
                    <a:pt x="27" y="6"/>
                  </a:lnTo>
                  <a:lnTo>
                    <a:pt x="44" y="0"/>
                  </a:lnTo>
                  <a:lnTo>
                    <a:pt x="39" y="26"/>
                  </a:lnTo>
                  <a:lnTo>
                    <a:pt x="63" y="26"/>
                  </a:lnTo>
                  <a:lnTo>
                    <a:pt x="60" y="39"/>
                  </a:lnTo>
                  <a:lnTo>
                    <a:pt x="36" y="39"/>
                  </a:lnTo>
                  <a:lnTo>
                    <a:pt x="28" y="77"/>
                  </a:lnTo>
                  <a:lnTo>
                    <a:pt x="28" y="77"/>
                  </a:lnTo>
                  <a:lnTo>
                    <a:pt x="26" y="94"/>
                  </a:lnTo>
                  <a:lnTo>
                    <a:pt x="26" y="94"/>
                  </a:lnTo>
                  <a:lnTo>
                    <a:pt x="26" y="98"/>
                  </a:lnTo>
                  <a:lnTo>
                    <a:pt x="28" y="101"/>
                  </a:lnTo>
                  <a:lnTo>
                    <a:pt x="31" y="102"/>
                  </a:lnTo>
                  <a:lnTo>
                    <a:pt x="36" y="103"/>
                  </a:lnTo>
                  <a:lnTo>
                    <a:pt x="36" y="103"/>
                  </a:lnTo>
                  <a:lnTo>
                    <a:pt x="43" y="102"/>
                  </a:lnTo>
                  <a:lnTo>
                    <a:pt x="48" y="101"/>
                  </a:lnTo>
                  <a:lnTo>
                    <a:pt x="46" y="114"/>
                  </a:lnTo>
                  <a:lnTo>
                    <a:pt x="46" y="114"/>
                  </a:lnTo>
                  <a:lnTo>
                    <a:pt x="38" y="115"/>
                  </a:lnTo>
                  <a:lnTo>
                    <a:pt x="30" y="115"/>
                  </a:lnTo>
                  <a:lnTo>
                    <a:pt x="30" y="115"/>
                  </a:lnTo>
                  <a:lnTo>
                    <a:pt x="24" y="115"/>
                  </a:lnTo>
                  <a:lnTo>
                    <a:pt x="20" y="114"/>
                  </a:lnTo>
                  <a:lnTo>
                    <a:pt x="16" y="113"/>
                  </a:lnTo>
                  <a:lnTo>
                    <a:pt x="14" y="110"/>
                  </a:lnTo>
                  <a:lnTo>
                    <a:pt x="9" y="103"/>
                  </a:lnTo>
                  <a:lnTo>
                    <a:pt x="9" y="97"/>
                  </a:lnTo>
                  <a:lnTo>
                    <a:pt x="9" y="97"/>
                  </a:lnTo>
                  <a:lnTo>
                    <a:pt x="9" y="86"/>
                  </a:lnTo>
                  <a:lnTo>
                    <a:pt x="12" y="77"/>
                  </a:lnTo>
                  <a:lnTo>
                    <a:pt x="19"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6" name="Freeform 19">
              <a:extLst>
                <a:ext uri="{FF2B5EF4-FFF2-40B4-BE49-F238E27FC236}">
                  <a16:creationId xmlns:a16="http://schemas.microsoft.com/office/drawing/2014/main" id="{3ABEB72C-B477-4B54-9DAC-2D637BFB6A78}"/>
                </a:ext>
              </a:extLst>
            </p:cNvPr>
            <p:cNvSpPr>
              <a:spLocks/>
            </p:cNvSpPr>
            <p:nvPr userDrawn="1"/>
          </p:nvSpPr>
          <p:spPr bwMode="auto">
            <a:xfrm>
              <a:off x="2021" y="3215"/>
              <a:ext cx="62" cy="115"/>
            </a:xfrm>
            <a:custGeom>
              <a:avLst/>
              <a:gdLst>
                <a:gd name="T0" fmla="*/ 3 w 62"/>
                <a:gd name="T1" fmla="*/ 26 h 115"/>
                <a:gd name="T2" fmla="*/ 22 w 62"/>
                <a:gd name="T3" fmla="*/ 26 h 115"/>
                <a:gd name="T4" fmla="*/ 26 w 62"/>
                <a:gd name="T5" fmla="*/ 6 h 115"/>
                <a:gd name="T6" fmla="*/ 43 w 62"/>
                <a:gd name="T7" fmla="*/ 0 h 115"/>
                <a:gd name="T8" fmla="*/ 38 w 62"/>
                <a:gd name="T9" fmla="*/ 26 h 115"/>
                <a:gd name="T10" fmla="*/ 62 w 62"/>
                <a:gd name="T11" fmla="*/ 26 h 115"/>
                <a:gd name="T12" fmla="*/ 60 w 62"/>
                <a:gd name="T13" fmla="*/ 39 h 115"/>
                <a:gd name="T14" fmla="*/ 35 w 62"/>
                <a:gd name="T15" fmla="*/ 39 h 115"/>
                <a:gd name="T16" fmla="*/ 27 w 62"/>
                <a:gd name="T17" fmla="*/ 77 h 115"/>
                <a:gd name="T18" fmla="*/ 27 w 62"/>
                <a:gd name="T19" fmla="*/ 77 h 115"/>
                <a:gd name="T20" fmla="*/ 25 w 62"/>
                <a:gd name="T21" fmla="*/ 94 h 115"/>
                <a:gd name="T22" fmla="*/ 25 w 62"/>
                <a:gd name="T23" fmla="*/ 94 h 115"/>
                <a:gd name="T24" fmla="*/ 26 w 62"/>
                <a:gd name="T25" fmla="*/ 98 h 115"/>
                <a:gd name="T26" fmla="*/ 27 w 62"/>
                <a:gd name="T27" fmla="*/ 101 h 115"/>
                <a:gd name="T28" fmla="*/ 31 w 62"/>
                <a:gd name="T29" fmla="*/ 102 h 115"/>
                <a:gd name="T30" fmla="*/ 37 w 62"/>
                <a:gd name="T31" fmla="*/ 103 h 115"/>
                <a:gd name="T32" fmla="*/ 37 w 62"/>
                <a:gd name="T33" fmla="*/ 103 h 115"/>
                <a:gd name="T34" fmla="*/ 42 w 62"/>
                <a:gd name="T35" fmla="*/ 102 h 115"/>
                <a:gd name="T36" fmla="*/ 47 w 62"/>
                <a:gd name="T37" fmla="*/ 101 h 115"/>
                <a:gd name="T38" fmla="*/ 46 w 62"/>
                <a:gd name="T39" fmla="*/ 114 h 115"/>
                <a:gd name="T40" fmla="*/ 46 w 62"/>
                <a:gd name="T41" fmla="*/ 114 h 115"/>
                <a:gd name="T42" fmla="*/ 38 w 62"/>
                <a:gd name="T43" fmla="*/ 115 h 115"/>
                <a:gd name="T44" fmla="*/ 30 w 62"/>
                <a:gd name="T45" fmla="*/ 115 h 115"/>
                <a:gd name="T46" fmla="*/ 30 w 62"/>
                <a:gd name="T47" fmla="*/ 115 h 115"/>
                <a:gd name="T48" fmla="*/ 25 w 62"/>
                <a:gd name="T49" fmla="*/ 115 h 115"/>
                <a:gd name="T50" fmla="*/ 21 w 62"/>
                <a:gd name="T51" fmla="*/ 114 h 115"/>
                <a:gd name="T52" fmla="*/ 17 w 62"/>
                <a:gd name="T53" fmla="*/ 113 h 115"/>
                <a:gd name="T54" fmla="*/ 14 w 62"/>
                <a:gd name="T55" fmla="*/ 110 h 115"/>
                <a:gd name="T56" fmla="*/ 10 w 62"/>
                <a:gd name="T57" fmla="*/ 103 h 115"/>
                <a:gd name="T58" fmla="*/ 9 w 62"/>
                <a:gd name="T59" fmla="*/ 97 h 115"/>
                <a:gd name="T60" fmla="*/ 9 w 62"/>
                <a:gd name="T61" fmla="*/ 97 h 115"/>
                <a:gd name="T62" fmla="*/ 10 w 62"/>
                <a:gd name="T63" fmla="*/ 86 h 115"/>
                <a:gd name="T64" fmla="*/ 11 w 62"/>
                <a:gd name="T65" fmla="*/ 77 h 115"/>
                <a:gd name="T66" fmla="*/ 19 w 62"/>
                <a:gd name="T67" fmla="*/ 39 h 115"/>
                <a:gd name="T68" fmla="*/ 0 w 62"/>
                <a:gd name="T69" fmla="*/ 39 h 115"/>
                <a:gd name="T70" fmla="*/ 3 w 62"/>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115">
                  <a:moveTo>
                    <a:pt x="3" y="26"/>
                  </a:moveTo>
                  <a:lnTo>
                    <a:pt x="22" y="26"/>
                  </a:lnTo>
                  <a:lnTo>
                    <a:pt x="26" y="6"/>
                  </a:lnTo>
                  <a:lnTo>
                    <a:pt x="43" y="0"/>
                  </a:lnTo>
                  <a:lnTo>
                    <a:pt x="38" y="26"/>
                  </a:lnTo>
                  <a:lnTo>
                    <a:pt x="62" y="26"/>
                  </a:lnTo>
                  <a:lnTo>
                    <a:pt x="60" y="39"/>
                  </a:lnTo>
                  <a:lnTo>
                    <a:pt x="35" y="39"/>
                  </a:lnTo>
                  <a:lnTo>
                    <a:pt x="27" y="77"/>
                  </a:lnTo>
                  <a:lnTo>
                    <a:pt x="27" y="77"/>
                  </a:lnTo>
                  <a:lnTo>
                    <a:pt x="25" y="94"/>
                  </a:lnTo>
                  <a:lnTo>
                    <a:pt x="25" y="94"/>
                  </a:lnTo>
                  <a:lnTo>
                    <a:pt x="26" y="98"/>
                  </a:lnTo>
                  <a:lnTo>
                    <a:pt x="27" y="101"/>
                  </a:lnTo>
                  <a:lnTo>
                    <a:pt x="31" y="102"/>
                  </a:lnTo>
                  <a:lnTo>
                    <a:pt x="37" y="103"/>
                  </a:lnTo>
                  <a:lnTo>
                    <a:pt x="37" y="103"/>
                  </a:lnTo>
                  <a:lnTo>
                    <a:pt x="42" y="102"/>
                  </a:lnTo>
                  <a:lnTo>
                    <a:pt x="47" y="101"/>
                  </a:lnTo>
                  <a:lnTo>
                    <a:pt x="46" y="114"/>
                  </a:lnTo>
                  <a:lnTo>
                    <a:pt x="46" y="114"/>
                  </a:lnTo>
                  <a:lnTo>
                    <a:pt x="38" y="115"/>
                  </a:lnTo>
                  <a:lnTo>
                    <a:pt x="30" y="115"/>
                  </a:lnTo>
                  <a:lnTo>
                    <a:pt x="30" y="115"/>
                  </a:lnTo>
                  <a:lnTo>
                    <a:pt x="25" y="115"/>
                  </a:lnTo>
                  <a:lnTo>
                    <a:pt x="21" y="114"/>
                  </a:lnTo>
                  <a:lnTo>
                    <a:pt x="17" y="113"/>
                  </a:lnTo>
                  <a:lnTo>
                    <a:pt x="14" y="110"/>
                  </a:lnTo>
                  <a:lnTo>
                    <a:pt x="10" y="103"/>
                  </a:lnTo>
                  <a:lnTo>
                    <a:pt x="9" y="97"/>
                  </a:lnTo>
                  <a:lnTo>
                    <a:pt x="9" y="97"/>
                  </a:lnTo>
                  <a:lnTo>
                    <a:pt x="10" y="86"/>
                  </a:lnTo>
                  <a:lnTo>
                    <a:pt x="11" y="77"/>
                  </a:lnTo>
                  <a:lnTo>
                    <a:pt x="19"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7" name="Freeform 20">
              <a:extLst>
                <a:ext uri="{FF2B5EF4-FFF2-40B4-BE49-F238E27FC236}">
                  <a16:creationId xmlns:a16="http://schemas.microsoft.com/office/drawing/2014/main" id="{E489DE63-1BCA-4E76-9336-7071743F247F}"/>
                </a:ext>
              </a:extLst>
            </p:cNvPr>
            <p:cNvSpPr>
              <a:spLocks/>
            </p:cNvSpPr>
            <p:nvPr userDrawn="1"/>
          </p:nvSpPr>
          <p:spPr bwMode="auto">
            <a:xfrm>
              <a:off x="2085" y="3201"/>
              <a:ext cx="88" cy="128"/>
            </a:xfrm>
            <a:custGeom>
              <a:avLst/>
              <a:gdLst>
                <a:gd name="T0" fmla="*/ 26 w 88"/>
                <a:gd name="T1" fmla="*/ 0 h 128"/>
                <a:gd name="T2" fmla="*/ 42 w 88"/>
                <a:gd name="T3" fmla="*/ 0 h 128"/>
                <a:gd name="T4" fmla="*/ 32 w 88"/>
                <a:gd name="T5" fmla="*/ 52 h 128"/>
                <a:gd name="T6" fmla="*/ 32 w 88"/>
                <a:gd name="T7" fmla="*/ 52 h 128"/>
                <a:gd name="T8" fmla="*/ 32 w 88"/>
                <a:gd name="T9" fmla="*/ 52 h 128"/>
                <a:gd name="T10" fmla="*/ 37 w 88"/>
                <a:gd name="T11" fmla="*/ 45 h 128"/>
                <a:gd name="T12" fmla="*/ 44 w 88"/>
                <a:gd name="T13" fmla="*/ 41 h 128"/>
                <a:gd name="T14" fmla="*/ 52 w 88"/>
                <a:gd name="T15" fmla="*/ 38 h 128"/>
                <a:gd name="T16" fmla="*/ 60 w 88"/>
                <a:gd name="T17" fmla="*/ 38 h 128"/>
                <a:gd name="T18" fmla="*/ 60 w 88"/>
                <a:gd name="T19" fmla="*/ 38 h 128"/>
                <a:gd name="T20" fmla="*/ 65 w 88"/>
                <a:gd name="T21" fmla="*/ 38 h 128"/>
                <a:gd name="T22" fmla="*/ 71 w 88"/>
                <a:gd name="T23" fmla="*/ 40 h 128"/>
                <a:gd name="T24" fmla="*/ 76 w 88"/>
                <a:gd name="T25" fmla="*/ 42 h 128"/>
                <a:gd name="T26" fmla="*/ 80 w 88"/>
                <a:gd name="T27" fmla="*/ 45 h 128"/>
                <a:gd name="T28" fmla="*/ 84 w 88"/>
                <a:gd name="T29" fmla="*/ 49 h 128"/>
                <a:gd name="T30" fmla="*/ 87 w 88"/>
                <a:gd name="T31" fmla="*/ 53 h 128"/>
                <a:gd name="T32" fmla="*/ 88 w 88"/>
                <a:gd name="T33" fmla="*/ 60 h 128"/>
                <a:gd name="T34" fmla="*/ 88 w 88"/>
                <a:gd name="T35" fmla="*/ 65 h 128"/>
                <a:gd name="T36" fmla="*/ 88 w 88"/>
                <a:gd name="T37" fmla="*/ 65 h 128"/>
                <a:gd name="T38" fmla="*/ 88 w 88"/>
                <a:gd name="T39" fmla="*/ 73 h 128"/>
                <a:gd name="T40" fmla="*/ 87 w 88"/>
                <a:gd name="T41" fmla="*/ 81 h 128"/>
                <a:gd name="T42" fmla="*/ 77 w 88"/>
                <a:gd name="T43" fmla="*/ 128 h 128"/>
                <a:gd name="T44" fmla="*/ 61 w 88"/>
                <a:gd name="T45" fmla="*/ 128 h 128"/>
                <a:gd name="T46" fmla="*/ 72 w 88"/>
                <a:gd name="T47" fmla="*/ 76 h 128"/>
                <a:gd name="T48" fmla="*/ 72 w 88"/>
                <a:gd name="T49" fmla="*/ 76 h 128"/>
                <a:gd name="T50" fmla="*/ 72 w 88"/>
                <a:gd name="T51" fmla="*/ 68 h 128"/>
                <a:gd name="T52" fmla="*/ 72 w 88"/>
                <a:gd name="T53" fmla="*/ 68 h 128"/>
                <a:gd name="T54" fmla="*/ 72 w 88"/>
                <a:gd name="T55" fmla="*/ 61 h 128"/>
                <a:gd name="T56" fmla="*/ 68 w 88"/>
                <a:gd name="T57" fmla="*/ 56 h 128"/>
                <a:gd name="T58" fmla="*/ 63 w 88"/>
                <a:gd name="T59" fmla="*/ 53 h 128"/>
                <a:gd name="T60" fmla="*/ 56 w 88"/>
                <a:gd name="T61" fmla="*/ 52 h 128"/>
                <a:gd name="T62" fmla="*/ 56 w 88"/>
                <a:gd name="T63" fmla="*/ 52 h 128"/>
                <a:gd name="T64" fmla="*/ 49 w 88"/>
                <a:gd name="T65" fmla="*/ 52 h 128"/>
                <a:gd name="T66" fmla="*/ 44 w 88"/>
                <a:gd name="T67" fmla="*/ 54 h 128"/>
                <a:gd name="T68" fmla="*/ 38 w 88"/>
                <a:gd name="T69" fmla="*/ 58 h 128"/>
                <a:gd name="T70" fmla="*/ 33 w 88"/>
                <a:gd name="T71" fmla="*/ 64 h 128"/>
                <a:gd name="T72" fmla="*/ 30 w 88"/>
                <a:gd name="T73" fmla="*/ 69 h 128"/>
                <a:gd name="T74" fmla="*/ 28 w 88"/>
                <a:gd name="T75" fmla="*/ 75 h 128"/>
                <a:gd name="T76" fmla="*/ 25 w 88"/>
                <a:gd name="T77" fmla="*/ 84 h 128"/>
                <a:gd name="T78" fmla="*/ 16 w 88"/>
                <a:gd name="T79" fmla="*/ 128 h 128"/>
                <a:gd name="T80" fmla="*/ 0 w 88"/>
                <a:gd name="T81" fmla="*/ 128 h 128"/>
                <a:gd name="T82" fmla="*/ 26 w 88"/>
                <a:gd name="T8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28">
                  <a:moveTo>
                    <a:pt x="26" y="0"/>
                  </a:moveTo>
                  <a:lnTo>
                    <a:pt x="42" y="0"/>
                  </a:lnTo>
                  <a:lnTo>
                    <a:pt x="32" y="52"/>
                  </a:lnTo>
                  <a:lnTo>
                    <a:pt x="32" y="52"/>
                  </a:lnTo>
                  <a:lnTo>
                    <a:pt x="32" y="52"/>
                  </a:lnTo>
                  <a:lnTo>
                    <a:pt x="37" y="45"/>
                  </a:lnTo>
                  <a:lnTo>
                    <a:pt x="44" y="41"/>
                  </a:lnTo>
                  <a:lnTo>
                    <a:pt x="52" y="38"/>
                  </a:lnTo>
                  <a:lnTo>
                    <a:pt x="60" y="38"/>
                  </a:lnTo>
                  <a:lnTo>
                    <a:pt x="60" y="38"/>
                  </a:lnTo>
                  <a:lnTo>
                    <a:pt x="65" y="38"/>
                  </a:lnTo>
                  <a:lnTo>
                    <a:pt x="71" y="40"/>
                  </a:lnTo>
                  <a:lnTo>
                    <a:pt x="76" y="42"/>
                  </a:lnTo>
                  <a:lnTo>
                    <a:pt x="80" y="45"/>
                  </a:lnTo>
                  <a:lnTo>
                    <a:pt x="84" y="49"/>
                  </a:lnTo>
                  <a:lnTo>
                    <a:pt x="87" y="53"/>
                  </a:lnTo>
                  <a:lnTo>
                    <a:pt x="88" y="60"/>
                  </a:lnTo>
                  <a:lnTo>
                    <a:pt x="88" y="65"/>
                  </a:lnTo>
                  <a:lnTo>
                    <a:pt x="88" y="65"/>
                  </a:lnTo>
                  <a:lnTo>
                    <a:pt x="88" y="73"/>
                  </a:lnTo>
                  <a:lnTo>
                    <a:pt x="87" y="81"/>
                  </a:lnTo>
                  <a:lnTo>
                    <a:pt x="77" y="128"/>
                  </a:lnTo>
                  <a:lnTo>
                    <a:pt x="61" y="128"/>
                  </a:lnTo>
                  <a:lnTo>
                    <a:pt x="72" y="76"/>
                  </a:lnTo>
                  <a:lnTo>
                    <a:pt x="72" y="76"/>
                  </a:lnTo>
                  <a:lnTo>
                    <a:pt x="72" y="68"/>
                  </a:lnTo>
                  <a:lnTo>
                    <a:pt x="72" y="68"/>
                  </a:lnTo>
                  <a:lnTo>
                    <a:pt x="72" y="61"/>
                  </a:lnTo>
                  <a:lnTo>
                    <a:pt x="68" y="56"/>
                  </a:lnTo>
                  <a:lnTo>
                    <a:pt x="63" y="53"/>
                  </a:lnTo>
                  <a:lnTo>
                    <a:pt x="56" y="52"/>
                  </a:lnTo>
                  <a:lnTo>
                    <a:pt x="56" y="52"/>
                  </a:lnTo>
                  <a:lnTo>
                    <a:pt x="49" y="52"/>
                  </a:lnTo>
                  <a:lnTo>
                    <a:pt x="44" y="54"/>
                  </a:lnTo>
                  <a:lnTo>
                    <a:pt x="38" y="58"/>
                  </a:lnTo>
                  <a:lnTo>
                    <a:pt x="33" y="64"/>
                  </a:lnTo>
                  <a:lnTo>
                    <a:pt x="30" y="69"/>
                  </a:lnTo>
                  <a:lnTo>
                    <a:pt x="28" y="75"/>
                  </a:lnTo>
                  <a:lnTo>
                    <a:pt x="25" y="84"/>
                  </a:lnTo>
                  <a:lnTo>
                    <a:pt x="16" y="128"/>
                  </a:lnTo>
                  <a:lnTo>
                    <a:pt x="0" y="128"/>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8" name="Freeform 21">
              <a:extLst>
                <a:ext uri="{FF2B5EF4-FFF2-40B4-BE49-F238E27FC236}">
                  <a16:creationId xmlns:a16="http://schemas.microsoft.com/office/drawing/2014/main" id="{9B4C11C9-EA8C-460E-9A94-A369DDE0A2D5}"/>
                </a:ext>
              </a:extLst>
            </p:cNvPr>
            <p:cNvSpPr>
              <a:spLocks noEditPoints="1"/>
            </p:cNvSpPr>
            <p:nvPr userDrawn="1"/>
          </p:nvSpPr>
          <p:spPr bwMode="auto">
            <a:xfrm>
              <a:off x="2192" y="3239"/>
              <a:ext cx="80" cy="91"/>
            </a:xfrm>
            <a:custGeom>
              <a:avLst/>
              <a:gdLst>
                <a:gd name="T0" fmla="*/ 66 w 80"/>
                <a:gd name="T1" fmla="*/ 89 h 91"/>
                <a:gd name="T2" fmla="*/ 40 w 80"/>
                <a:gd name="T3" fmla="*/ 91 h 91"/>
                <a:gd name="T4" fmla="*/ 32 w 80"/>
                <a:gd name="T5" fmla="*/ 91 h 91"/>
                <a:gd name="T6" fmla="*/ 17 w 80"/>
                <a:gd name="T7" fmla="*/ 87 h 91"/>
                <a:gd name="T8" fmla="*/ 7 w 80"/>
                <a:gd name="T9" fmla="*/ 78 h 91"/>
                <a:gd name="T10" fmla="*/ 0 w 80"/>
                <a:gd name="T11" fmla="*/ 63 h 91"/>
                <a:gd name="T12" fmla="*/ 0 w 80"/>
                <a:gd name="T13" fmla="*/ 53 h 91"/>
                <a:gd name="T14" fmla="*/ 3 w 80"/>
                <a:gd name="T15" fmla="*/ 34 h 91"/>
                <a:gd name="T16" fmla="*/ 12 w 80"/>
                <a:gd name="T17" fmla="*/ 18 h 91"/>
                <a:gd name="T18" fmla="*/ 27 w 80"/>
                <a:gd name="T19" fmla="*/ 4 h 91"/>
                <a:gd name="T20" fmla="*/ 47 w 80"/>
                <a:gd name="T21" fmla="*/ 0 h 91"/>
                <a:gd name="T22" fmla="*/ 55 w 80"/>
                <a:gd name="T23" fmla="*/ 0 h 91"/>
                <a:gd name="T24" fmla="*/ 67 w 80"/>
                <a:gd name="T25" fmla="*/ 6 h 91"/>
                <a:gd name="T26" fmla="*/ 75 w 80"/>
                <a:gd name="T27" fmla="*/ 14 h 91"/>
                <a:gd name="T28" fmla="*/ 80 w 80"/>
                <a:gd name="T29" fmla="*/ 26 h 91"/>
                <a:gd name="T30" fmla="*/ 80 w 80"/>
                <a:gd name="T31" fmla="*/ 34 h 91"/>
                <a:gd name="T32" fmla="*/ 79 w 80"/>
                <a:gd name="T33" fmla="*/ 50 h 91"/>
                <a:gd name="T34" fmla="*/ 17 w 80"/>
                <a:gd name="T35" fmla="*/ 50 h 91"/>
                <a:gd name="T36" fmla="*/ 16 w 80"/>
                <a:gd name="T37" fmla="*/ 55 h 91"/>
                <a:gd name="T38" fmla="*/ 19 w 80"/>
                <a:gd name="T39" fmla="*/ 67 h 91"/>
                <a:gd name="T40" fmla="*/ 24 w 80"/>
                <a:gd name="T41" fmla="*/ 74 h 91"/>
                <a:gd name="T42" fmla="*/ 32 w 80"/>
                <a:gd name="T43" fmla="*/ 78 h 91"/>
                <a:gd name="T44" fmla="*/ 44 w 80"/>
                <a:gd name="T45" fmla="*/ 79 h 91"/>
                <a:gd name="T46" fmla="*/ 68 w 80"/>
                <a:gd name="T47" fmla="*/ 74 h 91"/>
                <a:gd name="T48" fmla="*/ 64 w 80"/>
                <a:gd name="T49" fmla="*/ 38 h 91"/>
                <a:gd name="T50" fmla="*/ 64 w 80"/>
                <a:gd name="T51" fmla="*/ 31 h 91"/>
                <a:gd name="T52" fmla="*/ 63 w 80"/>
                <a:gd name="T53" fmla="*/ 24 h 91"/>
                <a:gd name="T54" fmla="*/ 54 w 80"/>
                <a:gd name="T55" fmla="*/ 15 h 91"/>
                <a:gd name="T56" fmla="*/ 45 w 80"/>
                <a:gd name="T57" fmla="*/ 14 h 91"/>
                <a:gd name="T58" fmla="*/ 36 w 80"/>
                <a:gd name="T59" fmla="*/ 15 h 91"/>
                <a:gd name="T60" fmla="*/ 28 w 80"/>
                <a:gd name="T61" fmla="*/ 20 h 91"/>
                <a:gd name="T62" fmla="*/ 19 w 80"/>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1">
                  <a:moveTo>
                    <a:pt x="66" y="89"/>
                  </a:moveTo>
                  <a:lnTo>
                    <a:pt x="66" y="89"/>
                  </a:lnTo>
                  <a:lnTo>
                    <a:pt x="52" y="91"/>
                  </a:lnTo>
                  <a:lnTo>
                    <a:pt x="40" y="91"/>
                  </a:lnTo>
                  <a:lnTo>
                    <a:pt x="40" y="91"/>
                  </a:lnTo>
                  <a:lnTo>
                    <a:pt x="32" y="91"/>
                  </a:lnTo>
                  <a:lnTo>
                    <a:pt x="24" y="90"/>
                  </a:lnTo>
                  <a:lnTo>
                    <a:pt x="17" y="87"/>
                  </a:lnTo>
                  <a:lnTo>
                    <a:pt x="12" y="83"/>
                  </a:lnTo>
                  <a:lnTo>
                    <a:pt x="7" y="78"/>
                  </a:lnTo>
                  <a:lnTo>
                    <a:pt x="3" y="71"/>
                  </a:lnTo>
                  <a:lnTo>
                    <a:pt x="0" y="63"/>
                  </a:lnTo>
                  <a:lnTo>
                    <a:pt x="0" y="53"/>
                  </a:lnTo>
                  <a:lnTo>
                    <a:pt x="0" y="53"/>
                  </a:lnTo>
                  <a:lnTo>
                    <a:pt x="0" y="43"/>
                  </a:lnTo>
                  <a:lnTo>
                    <a:pt x="3" y="34"/>
                  </a:lnTo>
                  <a:lnTo>
                    <a:pt x="7" y="26"/>
                  </a:lnTo>
                  <a:lnTo>
                    <a:pt x="12" y="18"/>
                  </a:lnTo>
                  <a:lnTo>
                    <a:pt x="19" y="10"/>
                  </a:lnTo>
                  <a:lnTo>
                    <a:pt x="27" y="4"/>
                  </a:lnTo>
                  <a:lnTo>
                    <a:pt x="36" y="2"/>
                  </a:lnTo>
                  <a:lnTo>
                    <a:pt x="47" y="0"/>
                  </a:lnTo>
                  <a:lnTo>
                    <a:pt x="47" y="0"/>
                  </a:lnTo>
                  <a:lnTo>
                    <a:pt x="55" y="0"/>
                  </a:lnTo>
                  <a:lnTo>
                    <a:pt x="62" y="3"/>
                  </a:lnTo>
                  <a:lnTo>
                    <a:pt x="67" y="6"/>
                  </a:lnTo>
                  <a:lnTo>
                    <a:pt x="72" y="10"/>
                  </a:lnTo>
                  <a:lnTo>
                    <a:pt x="75" y="14"/>
                  </a:lnTo>
                  <a:lnTo>
                    <a:pt x="78" y="19"/>
                  </a:lnTo>
                  <a:lnTo>
                    <a:pt x="80" y="26"/>
                  </a:lnTo>
                  <a:lnTo>
                    <a:pt x="80" y="34"/>
                  </a:lnTo>
                  <a:lnTo>
                    <a:pt x="80" y="34"/>
                  </a:lnTo>
                  <a:lnTo>
                    <a:pt x="80" y="42"/>
                  </a:lnTo>
                  <a:lnTo>
                    <a:pt x="79" y="50"/>
                  </a:lnTo>
                  <a:lnTo>
                    <a:pt x="17" y="50"/>
                  </a:lnTo>
                  <a:lnTo>
                    <a:pt x="17" y="50"/>
                  </a:lnTo>
                  <a:lnTo>
                    <a:pt x="16" y="55"/>
                  </a:lnTo>
                  <a:lnTo>
                    <a:pt x="16" y="55"/>
                  </a:lnTo>
                  <a:lnTo>
                    <a:pt x="17" y="62"/>
                  </a:lnTo>
                  <a:lnTo>
                    <a:pt x="19" y="67"/>
                  </a:lnTo>
                  <a:lnTo>
                    <a:pt x="21" y="71"/>
                  </a:lnTo>
                  <a:lnTo>
                    <a:pt x="24" y="74"/>
                  </a:lnTo>
                  <a:lnTo>
                    <a:pt x="28" y="77"/>
                  </a:lnTo>
                  <a:lnTo>
                    <a:pt x="32" y="78"/>
                  </a:lnTo>
                  <a:lnTo>
                    <a:pt x="44" y="79"/>
                  </a:lnTo>
                  <a:lnTo>
                    <a:pt x="44" y="79"/>
                  </a:lnTo>
                  <a:lnTo>
                    <a:pt x="56" y="78"/>
                  </a:lnTo>
                  <a:lnTo>
                    <a:pt x="68" y="74"/>
                  </a:lnTo>
                  <a:lnTo>
                    <a:pt x="66" y="89"/>
                  </a:lnTo>
                  <a:close/>
                  <a:moveTo>
                    <a:pt x="64" y="38"/>
                  </a:moveTo>
                  <a:lnTo>
                    <a:pt x="64" y="38"/>
                  </a:lnTo>
                  <a:lnTo>
                    <a:pt x="64" y="31"/>
                  </a:lnTo>
                  <a:lnTo>
                    <a:pt x="64" y="31"/>
                  </a:lnTo>
                  <a:lnTo>
                    <a:pt x="63" y="24"/>
                  </a:lnTo>
                  <a:lnTo>
                    <a:pt x="59" y="18"/>
                  </a:lnTo>
                  <a:lnTo>
                    <a:pt x="54" y="15"/>
                  </a:lnTo>
                  <a:lnTo>
                    <a:pt x="45" y="14"/>
                  </a:lnTo>
                  <a:lnTo>
                    <a:pt x="45" y="14"/>
                  </a:lnTo>
                  <a:lnTo>
                    <a:pt x="40" y="14"/>
                  </a:lnTo>
                  <a:lnTo>
                    <a:pt x="36" y="15"/>
                  </a:lnTo>
                  <a:lnTo>
                    <a:pt x="32" y="18"/>
                  </a:lnTo>
                  <a:lnTo>
                    <a:pt x="28" y="20"/>
                  </a:lnTo>
                  <a:lnTo>
                    <a:pt x="23" y="29"/>
                  </a:lnTo>
                  <a:lnTo>
                    <a:pt x="19" y="38"/>
                  </a:lnTo>
                  <a:lnTo>
                    <a:pt x="6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9" name="Freeform 22">
              <a:extLst>
                <a:ext uri="{FF2B5EF4-FFF2-40B4-BE49-F238E27FC236}">
                  <a16:creationId xmlns:a16="http://schemas.microsoft.com/office/drawing/2014/main" id="{9C2EAA49-558B-43EA-8432-D9B9C7435448}"/>
                </a:ext>
              </a:extLst>
            </p:cNvPr>
            <p:cNvSpPr>
              <a:spLocks/>
            </p:cNvSpPr>
            <p:nvPr userDrawn="1"/>
          </p:nvSpPr>
          <p:spPr bwMode="auto">
            <a:xfrm>
              <a:off x="2333" y="3201"/>
              <a:ext cx="90" cy="128"/>
            </a:xfrm>
            <a:custGeom>
              <a:avLst/>
              <a:gdLst>
                <a:gd name="T0" fmla="*/ 27 w 90"/>
                <a:gd name="T1" fmla="*/ 0 h 128"/>
                <a:gd name="T2" fmla="*/ 43 w 90"/>
                <a:gd name="T3" fmla="*/ 0 h 128"/>
                <a:gd name="T4" fmla="*/ 32 w 90"/>
                <a:gd name="T5" fmla="*/ 52 h 128"/>
                <a:gd name="T6" fmla="*/ 32 w 90"/>
                <a:gd name="T7" fmla="*/ 52 h 128"/>
                <a:gd name="T8" fmla="*/ 32 w 90"/>
                <a:gd name="T9" fmla="*/ 52 h 128"/>
                <a:gd name="T10" fmla="*/ 37 w 90"/>
                <a:gd name="T11" fmla="*/ 45 h 128"/>
                <a:gd name="T12" fmla="*/ 44 w 90"/>
                <a:gd name="T13" fmla="*/ 41 h 128"/>
                <a:gd name="T14" fmla="*/ 52 w 90"/>
                <a:gd name="T15" fmla="*/ 38 h 128"/>
                <a:gd name="T16" fmla="*/ 60 w 90"/>
                <a:gd name="T17" fmla="*/ 38 h 128"/>
                <a:gd name="T18" fmla="*/ 60 w 90"/>
                <a:gd name="T19" fmla="*/ 38 h 128"/>
                <a:gd name="T20" fmla="*/ 67 w 90"/>
                <a:gd name="T21" fmla="*/ 38 h 128"/>
                <a:gd name="T22" fmla="*/ 72 w 90"/>
                <a:gd name="T23" fmla="*/ 40 h 128"/>
                <a:gd name="T24" fmla="*/ 78 w 90"/>
                <a:gd name="T25" fmla="*/ 42 h 128"/>
                <a:gd name="T26" fmla="*/ 82 w 90"/>
                <a:gd name="T27" fmla="*/ 45 h 128"/>
                <a:gd name="T28" fmla="*/ 84 w 90"/>
                <a:gd name="T29" fmla="*/ 49 h 128"/>
                <a:gd name="T30" fmla="*/ 87 w 90"/>
                <a:gd name="T31" fmla="*/ 53 h 128"/>
                <a:gd name="T32" fmla="*/ 90 w 90"/>
                <a:gd name="T33" fmla="*/ 60 h 128"/>
                <a:gd name="T34" fmla="*/ 90 w 90"/>
                <a:gd name="T35" fmla="*/ 65 h 128"/>
                <a:gd name="T36" fmla="*/ 90 w 90"/>
                <a:gd name="T37" fmla="*/ 65 h 128"/>
                <a:gd name="T38" fmla="*/ 88 w 90"/>
                <a:gd name="T39" fmla="*/ 73 h 128"/>
                <a:gd name="T40" fmla="*/ 87 w 90"/>
                <a:gd name="T41" fmla="*/ 81 h 128"/>
                <a:gd name="T42" fmla="*/ 78 w 90"/>
                <a:gd name="T43" fmla="*/ 128 h 128"/>
                <a:gd name="T44" fmla="*/ 61 w 90"/>
                <a:gd name="T45" fmla="*/ 128 h 128"/>
                <a:gd name="T46" fmla="*/ 72 w 90"/>
                <a:gd name="T47" fmla="*/ 76 h 128"/>
                <a:gd name="T48" fmla="*/ 72 w 90"/>
                <a:gd name="T49" fmla="*/ 76 h 128"/>
                <a:gd name="T50" fmla="*/ 74 w 90"/>
                <a:gd name="T51" fmla="*/ 68 h 128"/>
                <a:gd name="T52" fmla="*/ 74 w 90"/>
                <a:gd name="T53" fmla="*/ 68 h 128"/>
                <a:gd name="T54" fmla="*/ 72 w 90"/>
                <a:gd name="T55" fmla="*/ 61 h 128"/>
                <a:gd name="T56" fmla="*/ 70 w 90"/>
                <a:gd name="T57" fmla="*/ 56 h 128"/>
                <a:gd name="T58" fmla="*/ 64 w 90"/>
                <a:gd name="T59" fmla="*/ 53 h 128"/>
                <a:gd name="T60" fmla="*/ 57 w 90"/>
                <a:gd name="T61" fmla="*/ 52 h 128"/>
                <a:gd name="T62" fmla="*/ 57 w 90"/>
                <a:gd name="T63" fmla="*/ 52 h 128"/>
                <a:gd name="T64" fmla="*/ 51 w 90"/>
                <a:gd name="T65" fmla="*/ 52 h 128"/>
                <a:gd name="T66" fmla="*/ 44 w 90"/>
                <a:gd name="T67" fmla="*/ 54 h 128"/>
                <a:gd name="T68" fmla="*/ 39 w 90"/>
                <a:gd name="T69" fmla="*/ 58 h 128"/>
                <a:gd name="T70" fmla="*/ 35 w 90"/>
                <a:gd name="T71" fmla="*/ 64 h 128"/>
                <a:gd name="T72" fmla="*/ 31 w 90"/>
                <a:gd name="T73" fmla="*/ 69 h 128"/>
                <a:gd name="T74" fmla="*/ 28 w 90"/>
                <a:gd name="T75" fmla="*/ 75 h 128"/>
                <a:gd name="T76" fmla="*/ 25 w 90"/>
                <a:gd name="T77" fmla="*/ 84 h 128"/>
                <a:gd name="T78" fmla="*/ 16 w 90"/>
                <a:gd name="T79" fmla="*/ 128 h 128"/>
                <a:gd name="T80" fmla="*/ 0 w 90"/>
                <a:gd name="T81" fmla="*/ 128 h 128"/>
                <a:gd name="T82" fmla="*/ 27 w 90"/>
                <a:gd name="T8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8">
                  <a:moveTo>
                    <a:pt x="27" y="0"/>
                  </a:moveTo>
                  <a:lnTo>
                    <a:pt x="43" y="0"/>
                  </a:lnTo>
                  <a:lnTo>
                    <a:pt x="32" y="52"/>
                  </a:lnTo>
                  <a:lnTo>
                    <a:pt x="32" y="52"/>
                  </a:lnTo>
                  <a:lnTo>
                    <a:pt x="32" y="52"/>
                  </a:lnTo>
                  <a:lnTo>
                    <a:pt x="37" y="45"/>
                  </a:lnTo>
                  <a:lnTo>
                    <a:pt x="44" y="41"/>
                  </a:lnTo>
                  <a:lnTo>
                    <a:pt x="52" y="38"/>
                  </a:lnTo>
                  <a:lnTo>
                    <a:pt x="60" y="38"/>
                  </a:lnTo>
                  <a:lnTo>
                    <a:pt x="60" y="38"/>
                  </a:lnTo>
                  <a:lnTo>
                    <a:pt x="67" y="38"/>
                  </a:lnTo>
                  <a:lnTo>
                    <a:pt x="72" y="40"/>
                  </a:lnTo>
                  <a:lnTo>
                    <a:pt x="78" y="42"/>
                  </a:lnTo>
                  <a:lnTo>
                    <a:pt x="82" y="45"/>
                  </a:lnTo>
                  <a:lnTo>
                    <a:pt x="84" y="49"/>
                  </a:lnTo>
                  <a:lnTo>
                    <a:pt x="87" y="53"/>
                  </a:lnTo>
                  <a:lnTo>
                    <a:pt x="90" y="60"/>
                  </a:lnTo>
                  <a:lnTo>
                    <a:pt x="90" y="65"/>
                  </a:lnTo>
                  <a:lnTo>
                    <a:pt x="90" y="65"/>
                  </a:lnTo>
                  <a:lnTo>
                    <a:pt x="88" y="73"/>
                  </a:lnTo>
                  <a:lnTo>
                    <a:pt x="87" y="81"/>
                  </a:lnTo>
                  <a:lnTo>
                    <a:pt x="78" y="128"/>
                  </a:lnTo>
                  <a:lnTo>
                    <a:pt x="61" y="128"/>
                  </a:lnTo>
                  <a:lnTo>
                    <a:pt x="72" y="76"/>
                  </a:lnTo>
                  <a:lnTo>
                    <a:pt x="72" y="76"/>
                  </a:lnTo>
                  <a:lnTo>
                    <a:pt x="74" y="68"/>
                  </a:lnTo>
                  <a:lnTo>
                    <a:pt x="74" y="68"/>
                  </a:lnTo>
                  <a:lnTo>
                    <a:pt x="72" y="61"/>
                  </a:lnTo>
                  <a:lnTo>
                    <a:pt x="70" y="56"/>
                  </a:lnTo>
                  <a:lnTo>
                    <a:pt x="64" y="53"/>
                  </a:lnTo>
                  <a:lnTo>
                    <a:pt x="57" y="52"/>
                  </a:lnTo>
                  <a:lnTo>
                    <a:pt x="57" y="52"/>
                  </a:lnTo>
                  <a:lnTo>
                    <a:pt x="51" y="52"/>
                  </a:lnTo>
                  <a:lnTo>
                    <a:pt x="44" y="54"/>
                  </a:lnTo>
                  <a:lnTo>
                    <a:pt x="39" y="58"/>
                  </a:lnTo>
                  <a:lnTo>
                    <a:pt x="35" y="64"/>
                  </a:lnTo>
                  <a:lnTo>
                    <a:pt x="31" y="69"/>
                  </a:lnTo>
                  <a:lnTo>
                    <a:pt x="28" y="75"/>
                  </a:lnTo>
                  <a:lnTo>
                    <a:pt x="25" y="84"/>
                  </a:lnTo>
                  <a:lnTo>
                    <a:pt x="16" y="128"/>
                  </a:lnTo>
                  <a:lnTo>
                    <a:pt x="0" y="128"/>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0" name="Freeform 23">
              <a:extLst>
                <a:ext uri="{FF2B5EF4-FFF2-40B4-BE49-F238E27FC236}">
                  <a16:creationId xmlns:a16="http://schemas.microsoft.com/office/drawing/2014/main" id="{E3252C0D-ECA9-42DD-ACC1-C7A6A6A37DE4}"/>
                </a:ext>
              </a:extLst>
            </p:cNvPr>
            <p:cNvSpPr>
              <a:spLocks noEditPoints="1"/>
            </p:cNvSpPr>
            <p:nvPr userDrawn="1"/>
          </p:nvSpPr>
          <p:spPr bwMode="auto">
            <a:xfrm>
              <a:off x="2440" y="3239"/>
              <a:ext cx="82" cy="91"/>
            </a:xfrm>
            <a:custGeom>
              <a:avLst/>
              <a:gdLst>
                <a:gd name="T0" fmla="*/ 67 w 82"/>
                <a:gd name="T1" fmla="*/ 89 h 91"/>
                <a:gd name="T2" fmla="*/ 40 w 82"/>
                <a:gd name="T3" fmla="*/ 91 h 91"/>
                <a:gd name="T4" fmla="*/ 32 w 82"/>
                <a:gd name="T5" fmla="*/ 91 h 91"/>
                <a:gd name="T6" fmla="*/ 19 w 82"/>
                <a:gd name="T7" fmla="*/ 87 h 91"/>
                <a:gd name="T8" fmla="*/ 7 w 82"/>
                <a:gd name="T9" fmla="*/ 78 h 91"/>
                <a:gd name="T10" fmla="*/ 1 w 82"/>
                <a:gd name="T11" fmla="*/ 63 h 91"/>
                <a:gd name="T12" fmla="*/ 0 w 82"/>
                <a:gd name="T13" fmla="*/ 53 h 91"/>
                <a:gd name="T14" fmla="*/ 3 w 82"/>
                <a:gd name="T15" fmla="*/ 34 h 91"/>
                <a:gd name="T16" fmla="*/ 12 w 82"/>
                <a:gd name="T17" fmla="*/ 18 h 91"/>
                <a:gd name="T18" fmla="*/ 28 w 82"/>
                <a:gd name="T19" fmla="*/ 4 h 91"/>
                <a:gd name="T20" fmla="*/ 48 w 82"/>
                <a:gd name="T21" fmla="*/ 0 h 91"/>
                <a:gd name="T22" fmla="*/ 55 w 82"/>
                <a:gd name="T23" fmla="*/ 0 h 91"/>
                <a:gd name="T24" fmla="*/ 69 w 82"/>
                <a:gd name="T25" fmla="*/ 6 h 91"/>
                <a:gd name="T26" fmla="*/ 77 w 82"/>
                <a:gd name="T27" fmla="*/ 14 h 91"/>
                <a:gd name="T28" fmla="*/ 81 w 82"/>
                <a:gd name="T29" fmla="*/ 26 h 91"/>
                <a:gd name="T30" fmla="*/ 82 w 82"/>
                <a:gd name="T31" fmla="*/ 34 h 91"/>
                <a:gd name="T32" fmla="*/ 79 w 82"/>
                <a:gd name="T33" fmla="*/ 50 h 91"/>
                <a:gd name="T34" fmla="*/ 18 w 82"/>
                <a:gd name="T35" fmla="*/ 50 h 91"/>
                <a:gd name="T36" fmla="*/ 18 w 82"/>
                <a:gd name="T37" fmla="*/ 55 h 91"/>
                <a:gd name="T38" fmla="*/ 19 w 82"/>
                <a:gd name="T39" fmla="*/ 67 h 91"/>
                <a:gd name="T40" fmla="*/ 26 w 82"/>
                <a:gd name="T41" fmla="*/ 74 h 91"/>
                <a:gd name="T42" fmla="*/ 34 w 82"/>
                <a:gd name="T43" fmla="*/ 78 h 91"/>
                <a:gd name="T44" fmla="*/ 44 w 82"/>
                <a:gd name="T45" fmla="*/ 79 h 91"/>
                <a:gd name="T46" fmla="*/ 70 w 82"/>
                <a:gd name="T47" fmla="*/ 74 h 91"/>
                <a:gd name="T48" fmla="*/ 64 w 82"/>
                <a:gd name="T49" fmla="*/ 38 h 91"/>
                <a:gd name="T50" fmla="*/ 64 w 82"/>
                <a:gd name="T51" fmla="*/ 31 h 91"/>
                <a:gd name="T52" fmla="*/ 64 w 82"/>
                <a:gd name="T53" fmla="*/ 24 h 91"/>
                <a:gd name="T54" fmla="*/ 55 w 82"/>
                <a:gd name="T55" fmla="*/ 15 h 91"/>
                <a:gd name="T56" fmla="*/ 47 w 82"/>
                <a:gd name="T57" fmla="*/ 14 h 91"/>
                <a:gd name="T58" fmla="*/ 38 w 82"/>
                <a:gd name="T59" fmla="*/ 15 h 91"/>
                <a:gd name="T60" fmla="*/ 30 w 82"/>
                <a:gd name="T61" fmla="*/ 20 h 91"/>
                <a:gd name="T62" fmla="*/ 20 w 82"/>
                <a:gd name="T63" fmla="*/ 3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91">
                  <a:moveTo>
                    <a:pt x="67" y="89"/>
                  </a:moveTo>
                  <a:lnTo>
                    <a:pt x="67" y="89"/>
                  </a:lnTo>
                  <a:lnTo>
                    <a:pt x="54" y="91"/>
                  </a:lnTo>
                  <a:lnTo>
                    <a:pt x="40" y="91"/>
                  </a:lnTo>
                  <a:lnTo>
                    <a:pt x="40" y="91"/>
                  </a:lnTo>
                  <a:lnTo>
                    <a:pt x="32" y="91"/>
                  </a:lnTo>
                  <a:lnTo>
                    <a:pt x="26" y="90"/>
                  </a:lnTo>
                  <a:lnTo>
                    <a:pt x="19" y="87"/>
                  </a:lnTo>
                  <a:lnTo>
                    <a:pt x="12" y="83"/>
                  </a:lnTo>
                  <a:lnTo>
                    <a:pt x="7" y="78"/>
                  </a:lnTo>
                  <a:lnTo>
                    <a:pt x="4" y="71"/>
                  </a:lnTo>
                  <a:lnTo>
                    <a:pt x="1" y="63"/>
                  </a:lnTo>
                  <a:lnTo>
                    <a:pt x="0" y="53"/>
                  </a:lnTo>
                  <a:lnTo>
                    <a:pt x="0" y="53"/>
                  </a:lnTo>
                  <a:lnTo>
                    <a:pt x="1" y="43"/>
                  </a:lnTo>
                  <a:lnTo>
                    <a:pt x="3" y="34"/>
                  </a:lnTo>
                  <a:lnTo>
                    <a:pt x="7" y="26"/>
                  </a:lnTo>
                  <a:lnTo>
                    <a:pt x="12" y="18"/>
                  </a:lnTo>
                  <a:lnTo>
                    <a:pt x="19" y="10"/>
                  </a:lnTo>
                  <a:lnTo>
                    <a:pt x="28" y="4"/>
                  </a:lnTo>
                  <a:lnTo>
                    <a:pt x="38" y="2"/>
                  </a:lnTo>
                  <a:lnTo>
                    <a:pt x="48" y="0"/>
                  </a:lnTo>
                  <a:lnTo>
                    <a:pt x="48" y="0"/>
                  </a:lnTo>
                  <a:lnTo>
                    <a:pt x="55" y="0"/>
                  </a:lnTo>
                  <a:lnTo>
                    <a:pt x="62" y="3"/>
                  </a:lnTo>
                  <a:lnTo>
                    <a:pt x="69" y="6"/>
                  </a:lnTo>
                  <a:lnTo>
                    <a:pt x="73" y="10"/>
                  </a:lnTo>
                  <a:lnTo>
                    <a:pt x="77" y="14"/>
                  </a:lnTo>
                  <a:lnTo>
                    <a:pt x="79" y="19"/>
                  </a:lnTo>
                  <a:lnTo>
                    <a:pt x="81" y="26"/>
                  </a:lnTo>
                  <a:lnTo>
                    <a:pt x="82" y="34"/>
                  </a:lnTo>
                  <a:lnTo>
                    <a:pt x="82" y="34"/>
                  </a:lnTo>
                  <a:lnTo>
                    <a:pt x="81" y="42"/>
                  </a:lnTo>
                  <a:lnTo>
                    <a:pt x="79" y="50"/>
                  </a:lnTo>
                  <a:lnTo>
                    <a:pt x="18" y="50"/>
                  </a:lnTo>
                  <a:lnTo>
                    <a:pt x="18" y="50"/>
                  </a:lnTo>
                  <a:lnTo>
                    <a:pt x="18" y="55"/>
                  </a:lnTo>
                  <a:lnTo>
                    <a:pt x="18" y="55"/>
                  </a:lnTo>
                  <a:lnTo>
                    <a:pt x="18" y="62"/>
                  </a:lnTo>
                  <a:lnTo>
                    <a:pt x="19" y="67"/>
                  </a:lnTo>
                  <a:lnTo>
                    <a:pt x="22" y="71"/>
                  </a:lnTo>
                  <a:lnTo>
                    <a:pt x="26" y="74"/>
                  </a:lnTo>
                  <a:lnTo>
                    <a:pt x="30" y="77"/>
                  </a:lnTo>
                  <a:lnTo>
                    <a:pt x="34" y="78"/>
                  </a:lnTo>
                  <a:lnTo>
                    <a:pt x="44" y="79"/>
                  </a:lnTo>
                  <a:lnTo>
                    <a:pt x="44" y="79"/>
                  </a:lnTo>
                  <a:lnTo>
                    <a:pt x="56" y="78"/>
                  </a:lnTo>
                  <a:lnTo>
                    <a:pt x="70" y="74"/>
                  </a:lnTo>
                  <a:lnTo>
                    <a:pt x="67" y="89"/>
                  </a:lnTo>
                  <a:close/>
                  <a:moveTo>
                    <a:pt x="64" y="38"/>
                  </a:moveTo>
                  <a:lnTo>
                    <a:pt x="64" y="38"/>
                  </a:lnTo>
                  <a:lnTo>
                    <a:pt x="64" y="31"/>
                  </a:lnTo>
                  <a:lnTo>
                    <a:pt x="64" y="31"/>
                  </a:lnTo>
                  <a:lnTo>
                    <a:pt x="64" y="24"/>
                  </a:lnTo>
                  <a:lnTo>
                    <a:pt x="60" y="18"/>
                  </a:lnTo>
                  <a:lnTo>
                    <a:pt x="55" y="15"/>
                  </a:lnTo>
                  <a:lnTo>
                    <a:pt x="47" y="14"/>
                  </a:lnTo>
                  <a:lnTo>
                    <a:pt x="47" y="14"/>
                  </a:lnTo>
                  <a:lnTo>
                    <a:pt x="42" y="14"/>
                  </a:lnTo>
                  <a:lnTo>
                    <a:pt x="38" y="15"/>
                  </a:lnTo>
                  <a:lnTo>
                    <a:pt x="34" y="18"/>
                  </a:lnTo>
                  <a:lnTo>
                    <a:pt x="30" y="20"/>
                  </a:lnTo>
                  <a:lnTo>
                    <a:pt x="23" y="29"/>
                  </a:lnTo>
                  <a:lnTo>
                    <a:pt x="20" y="38"/>
                  </a:lnTo>
                  <a:lnTo>
                    <a:pt x="64"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1" name="Freeform 24">
              <a:extLst>
                <a:ext uri="{FF2B5EF4-FFF2-40B4-BE49-F238E27FC236}">
                  <a16:creationId xmlns:a16="http://schemas.microsoft.com/office/drawing/2014/main" id="{72AAA162-104B-421A-B9E0-1157279798C3}"/>
                </a:ext>
              </a:extLst>
            </p:cNvPr>
            <p:cNvSpPr>
              <a:spLocks noEditPoints="1"/>
            </p:cNvSpPr>
            <p:nvPr userDrawn="1"/>
          </p:nvSpPr>
          <p:spPr bwMode="auto">
            <a:xfrm>
              <a:off x="2533" y="3239"/>
              <a:ext cx="79" cy="91"/>
            </a:xfrm>
            <a:custGeom>
              <a:avLst/>
              <a:gdLst>
                <a:gd name="T0" fmla="*/ 20 w 79"/>
                <a:gd name="T1" fmla="*/ 4 h 91"/>
                <a:gd name="T2" fmla="*/ 44 w 79"/>
                <a:gd name="T3" fmla="*/ 0 h 91"/>
                <a:gd name="T4" fmla="*/ 57 w 79"/>
                <a:gd name="T5" fmla="*/ 2 h 91"/>
                <a:gd name="T6" fmla="*/ 68 w 79"/>
                <a:gd name="T7" fmla="*/ 6 h 91"/>
                <a:gd name="T8" fmla="*/ 76 w 79"/>
                <a:gd name="T9" fmla="*/ 15 h 91"/>
                <a:gd name="T10" fmla="*/ 79 w 79"/>
                <a:gd name="T11" fmla="*/ 29 h 91"/>
                <a:gd name="T12" fmla="*/ 77 w 79"/>
                <a:gd name="T13" fmla="*/ 42 h 91"/>
                <a:gd name="T14" fmla="*/ 72 w 79"/>
                <a:gd name="T15" fmla="*/ 66 h 91"/>
                <a:gd name="T16" fmla="*/ 53 w 79"/>
                <a:gd name="T17" fmla="*/ 90 h 91"/>
                <a:gd name="T18" fmla="*/ 56 w 79"/>
                <a:gd name="T19" fmla="*/ 75 h 91"/>
                <a:gd name="T20" fmla="*/ 56 w 79"/>
                <a:gd name="T21" fmla="*/ 75 h 91"/>
                <a:gd name="T22" fmla="*/ 44 w 79"/>
                <a:gd name="T23" fmla="*/ 87 h 91"/>
                <a:gd name="T24" fmla="*/ 28 w 79"/>
                <a:gd name="T25" fmla="*/ 91 h 91"/>
                <a:gd name="T26" fmla="*/ 17 w 79"/>
                <a:gd name="T27" fmla="*/ 90 h 91"/>
                <a:gd name="T28" fmla="*/ 8 w 79"/>
                <a:gd name="T29" fmla="*/ 86 h 91"/>
                <a:gd name="T30" fmla="*/ 1 w 79"/>
                <a:gd name="T31" fmla="*/ 78 h 91"/>
                <a:gd name="T32" fmla="*/ 0 w 79"/>
                <a:gd name="T33" fmla="*/ 67 h 91"/>
                <a:gd name="T34" fmla="*/ 1 w 79"/>
                <a:gd name="T35" fmla="*/ 59 h 91"/>
                <a:gd name="T36" fmla="*/ 8 w 79"/>
                <a:gd name="T37" fmla="*/ 47 h 91"/>
                <a:gd name="T38" fmla="*/ 22 w 79"/>
                <a:gd name="T39" fmla="*/ 39 h 91"/>
                <a:gd name="T40" fmla="*/ 41 w 79"/>
                <a:gd name="T41" fmla="*/ 37 h 91"/>
                <a:gd name="T42" fmla="*/ 52 w 79"/>
                <a:gd name="T43" fmla="*/ 35 h 91"/>
                <a:gd name="T44" fmla="*/ 63 w 79"/>
                <a:gd name="T45" fmla="*/ 37 h 91"/>
                <a:gd name="T46" fmla="*/ 64 w 79"/>
                <a:gd name="T47" fmla="*/ 31 h 91"/>
                <a:gd name="T48" fmla="*/ 63 w 79"/>
                <a:gd name="T49" fmla="*/ 23 h 91"/>
                <a:gd name="T50" fmla="*/ 59 w 79"/>
                <a:gd name="T51" fmla="*/ 18 h 91"/>
                <a:gd name="T52" fmla="*/ 44 w 79"/>
                <a:gd name="T53" fmla="*/ 14 h 91"/>
                <a:gd name="T54" fmla="*/ 37 w 79"/>
                <a:gd name="T55" fmla="*/ 14 h 91"/>
                <a:gd name="T56" fmla="*/ 22 w 79"/>
                <a:gd name="T57" fmla="*/ 18 h 91"/>
                <a:gd name="T58" fmla="*/ 20 w 79"/>
                <a:gd name="T59" fmla="*/ 4 h 91"/>
                <a:gd name="T60" fmla="*/ 47 w 79"/>
                <a:gd name="T61" fmla="*/ 47 h 91"/>
                <a:gd name="T62" fmla="*/ 37 w 79"/>
                <a:gd name="T63" fmla="*/ 49 h 91"/>
                <a:gd name="T64" fmla="*/ 22 w 79"/>
                <a:gd name="T65" fmla="*/ 54 h 91"/>
                <a:gd name="T66" fmla="*/ 17 w 79"/>
                <a:gd name="T67" fmla="*/ 62 h 91"/>
                <a:gd name="T68" fmla="*/ 17 w 79"/>
                <a:gd name="T69" fmla="*/ 67 h 91"/>
                <a:gd name="T70" fmla="*/ 21 w 79"/>
                <a:gd name="T71" fmla="*/ 75 h 91"/>
                <a:gd name="T72" fmla="*/ 31 w 79"/>
                <a:gd name="T73" fmla="*/ 79 h 91"/>
                <a:gd name="T74" fmla="*/ 37 w 79"/>
                <a:gd name="T75" fmla="*/ 78 h 91"/>
                <a:gd name="T76" fmla="*/ 47 w 79"/>
                <a:gd name="T77" fmla="*/ 73 h 91"/>
                <a:gd name="T78" fmla="*/ 55 w 79"/>
                <a:gd name="T79" fmla="*/ 65 h 91"/>
                <a:gd name="T80" fmla="*/ 60 w 79"/>
                <a:gd name="T81" fmla="*/ 4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9" h="91">
                  <a:moveTo>
                    <a:pt x="20" y="4"/>
                  </a:moveTo>
                  <a:lnTo>
                    <a:pt x="20" y="4"/>
                  </a:lnTo>
                  <a:lnTo>
                    <a:pt x="33" y="2"/>
                  </a:lnTo>
                  <a:lnTo>
                    <a:pt x="44" y="0"/>
                  </a:lnTo>
                  <a:lnTo>
                    <a:pt x="44" y="0"/>
                  </a:lnTo>
                  <a:lnTo>
                    <a:pt x="57" y="2"/>
                  </a:lnTo>
                  <a:lnTo>
                    <a:pt x="63" y="3"/>
                  </a:lnTo>
                  <a:lnTo>
                    <a:pt x="68" y="6"/>
                  </a:lnTo>
                  <a:lnTo>
                    <a:pt x="73" y="10"/>
                  </a:lnTo>
                  <a:lnTo>
                    <a:pt x="76" y="15"/>
                  </a:lnTo>
                  <a:lnTo>
                    <a:pt x="79" y="20"/>
                  </a:lnTo>
                  <a:lnTo>
                    <a:pt x="79" y="29"/>
                  </a:lnTo>
                  <a:lnTo>
                    <a:pt x="79" y="29"/>
                  </a:lnTo>
                  <a:lnTo>
                    <a:pt x="77" y="42"/>
                  </a:lnTo>
                  <a:lnTo>
                    <a:pt x="77" y="42"/>
                  </a:lnTo>
                  <a:lnTo>
                    <a:pt x="72" y="66"/>
                  </a:lnTo>
                  <a:lnTo>
                    <a:pt x="68" y="90"/>
                  </a:lnTo>
                  <a:lnTo>
                    <a:pt x="53" y="90"/>
                  </a:lnTo>
                  <a:lnTo>
                    <a:pt x="53" y="90"/>
                  </a:lnTo>
                  <a:lnTo>
                    <a:pt x="56" y="75"/>
                  </a:lnTo>
                  <a:lnTo>
                    <a:pt x="56" y="75"/>
                  </a:lnTo>
                  <a:lnTo>
                    <a:pt x="56" y="75"/>
                  </a:lnTo>
                  <a:lnTo>
                    <a:pt x="51" y="82"/>
                  </a:lnTo>
                  <a:lnTo>
                    <a:pt x="44" y="87"/>
                  </a:lnTo>
                  <a:lnTo>
                    <a:pt x="36" y="91"/>
                  </a:lnTo>
                  <a:lnTo>
                    <a:pt x="28" y="91"/>
                  </a:lnTo>
                  <a:lnTo>
                    <a:pt x="28" y="91"/>
                  </a:lnTo>
                  <a:lnTo>
                    <a:pt x="17" y="90"/>
                  </a:lnTo>
                  <a:lnTo>
                    <a:pt x="12" y="89"/>
                  </a:lnTo>
                  <a:lnTo>
                    <a:pt x="8" y="86"/>
                  </a:lnTo>
                  <a:lnTo>
                    <a:pt x="4" y="82"/>
                  </a:lnTo>
                  <a:lnTo>
                    <a:pt x="1" y="78"/>
                  </a:lnTo>
                  <a:lnTo>
                    <a:pt x="0" y="74"/>
                  </a:lnTo>
                  <a:lnTo>
                    <a:pt x="0" y="67"/>
                  </a:lnTo>
                  <a:lnTo>
                    <a:pt x="0" y="67"/>
                  </a:lnTo>
                  <a:lnTo>
                    <a:pt x="1" y="59"/>
                  </a:lnTo>
                  <a:lnTo>
                    <a:pt x="4" y="53"/>
                  </a:lnTo>
                  <a:lnTo>
                    <a:pt x="8" y="47"/>
                  </a:lnTo>
                  <a:lnTo>
                    <a:pt x="14" y="42"/>
                  </a:lnTo>
                  <a:lnTo>
                    <a:pt x="22" y="39"/>
                  </a:lnTo>
                  <a:lnTo>
                    <a:pt x="31" y="38"/>
                  </a:lnTo>
                  <a:lnTo>
                    <a:pt x="41" y="37"/>
                  </a:lnTo>
                  <a:lnTo>
                    <a:pt x="52" y="35"/>
                  </a:lnTo>
                  <a:lnTo>
                    <a:pt x="52" y="35"/>
                  </a:lnTo>
                  <a:lnTo>
                    <a:pt x="63" y="37"/>
                  </a:lnTo>
                  <a:lnTo>
                    <a:pt x="63" y="37"/>
                  </a:lnTo>
                  <a:lnTo>
                    <a:pt x="64" y="31"/>
                  </a:lnTo>
                  <a:lnTo>
                    <a:pt x="64" y="31"/>
                  </a:lnTo>
                  <a:lnTo>
                    <a:pt x="64" y="26"/>
                  </a:lnTo>
                  <a:lnTo>
                    <a:pt x="63" y="23"/>
                  </a:lnTo>
                  <a:lnTo>
                    <a:pt x="61" y="19"/>
                  </a:lnTo>
                  <a:lnTo>
                    <a:pt x="59" y="18"/>
                  </a:lnTo>
                  <a:lnTo>
                    <a:pt x="52" y="14"/>
                  </a:lnTo>
                  <a:lnTo>
                    <a:pt x="44" y="14"/>
                  </a:lnTo>
                  <a:lnTo>
                    <a:pt x="44" y="14"/>
                  </a:lnTo>
                  <a:lnTo>
                    <a:pt x="37" y="14"/>
                  </a:lnTo>
                  <a:lnTo>
                    <a:pt x="29" y="15"/>
                  </a:lnTo>
                  <a:lnTo>
                    <a:pt x="22" y="18"/>
                  </a:lnTo>
                  <a:lnTo>
                    <a:pt x="17" y="20"/>
                  </a:lnTo>
                  <a:lnTo>
                    <a:pt x="20" y="4"/>
                  </a:lnTo>
                  <a:close/>
                  <a:moveTo>
                    <a:pt x="60" y="47"/>
                  </a:moveTo>
                  <a:lnTo>
                    <a:pt x="47" y="47"/>
                  </a:lnTo>
                  <a:lnTo>
                    <a:pt x="47" y="47"/>
                  </a:lnTo>
                  <a:lnTo>
                    <a:pt x="37" y="49"/>
                  </a:lnTo>
                  <a:lnTo>
                    <a:pt x="28" y="51"/>
                  </a:lnTo>
                  <a:lnTo>
                    <a:pt x="22" y="54"/>
                  </a:lnTo>
                  <a:lnTo>
                    <a:pt x="20" y="58"/>
                  </a:lnTo>
                  <a:lnTo>
                    <a:pt x="17" y="62"/>
                  </a:lnTo>
                  <a:lnTo>
                    <a:pt x="17" y="67"/>
                  </a:lnTo>
                  <a:lnTo>
                    <a:pt x="17" y="67"/>
                  </a:lnTo>
                  <a:lnTo>
                    <a:pt x="17" y="73"/>
                  </a:lnTo>
                  <a:lnTo>
                    <a:pt x="21" y="75"/>
                  </a:lnTo>
                  <a:lnTo>
                    <a:pt x="25" y="78"/>
                  </a:lnTo>
                  <a:lnTo>
                    <a:pt x="31" y="79"/>
                  </a:lnTo>
                  <a:lnTo>
                    <a:pt x="31" y="79"/>
                  </a:lnTo>
                  <a:lnTo>
                    <a:pt x="37" y="78"/>
                  </a:lnTo>
                  <a:lnTo>
                    <a:pt x="43" y="77"/>
                  </a:lnTo>
                  <a:lnTo>
                    <a:pt x="47" y="73"/>
                  </a:lnTo>
                  <a:lnTo>
                    <a:pt x="51" y="69"/>
                  </a:lnTo>
                  <a:lnTo>
                    <a:pt x="55" y="65"/>
                  </a:lnTo>
                  <a:lnTo>
                    <a:pt x="57" y="59"/>
                  </a:lnTo>
                  <a:lnTo>
                    <a:pt x="60" y="47"/>
                  </a:lnTo>
                  <a:lnTo>
                    <a:pt x="6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2" name="Freeform 25">
              <a:extLst>
                <a:ext uri="{FF2B5EF4-FFF2-40B4-BE49-F238E27FC236}">
                  <a16:creationId xmlns:a16="http://schemas.microsoft.com/office/drawing/2014/main" id="{DCBA8A34-8C7A-4B27-B3DD-3EBABCE60796}"/>
                </a:ext>
              </a:extLst>
            </p:cNvPr>
            <p:cNvSpPr>
              <a:spLocks/>
            </p:cNvSpPr>
            <p:nvPr userDrawn="1"/>
          </p:nvSpPr>
          <p:spPr bwMode="auto">
            <a:xfrm>
              <a:off x="2629" y="3239"/>
              <a:ext cx="69" cy="90"/>
            </a:xfrm>
            <a:custGeom>
              <a:avLst/>
              <a:gdLst>
                <a:gd name="T0" fmla="*/ 16 w 69"/>
                <a:gd name="T1" fmla="*/ 15 h 90"/>
                <a:gd name="T2" fmla="*/ 16 w 69"/>
                <a:gd name="T3" fmla="*/ 15 h 90"/>
                <a:gd name="T4" fmla="*/ 19 w 69"/>
                <a:gd name="T5" fmla="*/ 2 h 90"/>
                <a:gd name="T6" fmla="*/ 34 w 69"/>
                <a:gd name="T7" fmla="*/ 2 h 90"/>
                <a:gd name="T8" fmla="*/ 31 w 69"/>
                <a:gd name="T9" fmla="*/ 16 h 90"/>
                <a:gd name="T10" fmla="*/ 31 w 69"/>
                <a:gd name="T11" fmla="*/ 16 h 90"/>
                <a:gd name="T12" fmla="*/ 31 w 69"/>
                <a:gd name="T13" fmla="*/ 16 h 90"/>
                <a:gd name="T14" fmla="*/ 37 w 69"/>
                <a:gd name="T15" fmla="*/ 10 h 90"/>
                <a:gd name="T16" fmla="*/ 42 w 69"/>
                <a:gd name="T17" fmla="*/ 4 h 90"/>
                <a:gd name="T18" fmla="*/ 51 w 69"/>
                <a:gd name="T19" fmla="*/ 2 h 90"/>
                <a:gd name="T20" fmla="*/ 61 w 69"/>
                <a:gd name="T21" fmla="*/ 0 h 90"/>
                <a:gd name="T22" fmla="*/ 61 w 69"/>
                <a:gd name="T23" fmla="*/ 0 h 90"/>
                <a:gd name="T24" fmla="*/ 65 w 69"/>
                <a:gd name="T25" fmla="*/ 0 h 90"/>
                <a:gd name="T26" fmla="*/ 69 w 69"/>
                <a:gd name="T27" fmla="*/ 2 h 90"/>
                <a:gd name="T28" fmla="*/ 65 w 69"/>
                <a:gd name="T29" fmla="*/ 16 h 90"/>
                <a:gd name="T30" fmla="*/ 65 w 69"/>
                <a:gd name="T31" fmla="*/ 16 h 90"/>
                <a:gd name="T32" fmla="*/ 58 w 69"/>
                <a:gd name="T33" fmla="*/ 14 h 90"/>
                <a:gd name="T34" fmla="*/ 58 w 69"/>
                <a:gd name="T35" fmla="*/ 14 h 90"/>
                <a:gd name="T36" fmla="*/ 51 w 69"/>
                <a:gd name="T37" fmla="*/ 15 h 90"/>
                <a:gd name="T38" fmla="*/ 45 w 69"/>
                <a:gd name="T39" fmla="*/ 18 h 90"/>
                <a:gd name="T40" fmla="*/ 39 w 69"/>
                <a:gd name="T41" fmla="*/ 22 h 90"/>
                <a:gd name="T42" fmla="*/ 35 w 69"/>
                <a:gd name="T43" fmla="*/ 26 h 90"/>
                <a:gd name="T44" fmla="*/ 32 w 69"/>
                <a:gd name="T45" fmla="*/ 31 h 90"/>
                <a:gd name="T46" fmla="*/ 30 w 69"/>
                <a:gd name="T47" fmla="*/ 37 h 90"/>
                <a:gd name="T48" fmla="*/ 26 w 69"/>
                <a:gd name="T49" fmla="*/ 47 h 90"/>
                <a:gd name="T50" fmla="*/ 16 w 69"/>
                <a:gd name="T51" fmla="*/ 90 h 90"/>
                <a:gd name="T52" fmla="*/ 0 w 69"/>
                <a:gd name="T53" fmla="*/ 90 h 90"/>
                <a:gd name="T54" fmla="*/ 16 w 69"/>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90">
                  <a:moveTo>
                    <a:pt x="16" y="15"/>
                  </a:moveTo>
                  <a:lnTo>
                    <a:pt x="16" y="15"/>
                  </a:lnTo>
                  <a:lnTo>
                    <a:pt x="19" y="2"/>
                  </a:lnTo>
                  <a:lnTo>
                    <a:pt x="34" y="2"/>
                  </a:lnTo>
                  <a:lnTo>
                    <a:pt x="31" y="16"/>
                  </a:lnTo>
                  <a:lnTo>
                    <a:pt x="31" y="16"/>
                  </a:lnTo>
                  <a:lnTo>
                    <a:pt x="31" y="16"/>
                  </a:lnTo>
                  <a:lnTo>
                    <a:pt x="37" y="10"/>
                  </a:lnTo>
                  <a:lnTo>
                    <a:pt x="42" y="4"/>
                  </a:lnTo>
                  <a:lnTo>
                    <a:pt x="51" y="2"/>
                  </a:lnTo>
                  <a:lnTo>
                    <a:pt x="61" y="0"/>
                  </a:lnTo>
                  <a:lnTo>
                    <a:pt x="61" y="0"/>
                  </a:lnTo>
                  <a:lnTo>
                    <a:pt x="65" y="0"/>
                  </a:lnTo>
                  <a:lnTo>
                    <a:pt x="69" y="2"/>
                  </a:lnTo>
                  <a:lnTo>
                    <a:pt x="65" y="16"/>
                  </a:lnTo>
                  <a:lnTo>
                    <a:pt x="65" y="16"/>
                  </a:lnTo>
                  <a:lnTo>
                    <a:pt x="58" y="14"/>
                  </a:lnTo>
                  <a:lnTo>
                    <a:pt x="58" y="14"/>
                  </a:lnTo>
                  <a:lnTo>
                    <a:pt x="51" y="15"/>
                  </a:lnTo>
                  <a:lnTo>
                    <a:pt x="45" y="18"/>
                  </a:lnTo>
                  <a:lnTo>
                    <a:pt x="39" y="22"/>
                  </a:lnTo>
                  <a:lnTo>
                    <a:pt x="35" y="26"/>
                  </a:lnTo>
                  <a:lnTo>
                    <a:pt x="32" y="31"/>
                  </a:lnTo>
                  <a:lnTo>
                    <a:pt x="30" y="37"/>
                  </a:lnTo>
                  <a:lnTo>
                    <a:pt x="26" y="47"/>
                  </a:lnTo>
                  <a:lnTo>
                    <a:pt x="16" y="90"/>
                  </a:lnTo>
                  <a:lnTo>
                    <a:pt x="0" y="90"/>
                  </a:ln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3" name="Freeform 26">
              <a:extLst>
                <a:ext uri="{FF2B5EF4-FFF2-40B4-BE49-F238E27FC236}">
                  <a16:creationId xmlns:a16="http://schemas.microsoft.com/office/drawing/2014/main" id="{087D2C5E-3E36-4E89-9070-683F3E09F4BC}"/>
                </a:ext>
              </a:extLst>
            </p:cNvPr>
            <p:cNvSpPr>
              <a:spLocks/>
            </p:cNvSpPr>
            <p:nvPr userDrawn="1"/>
          </p:nvSpPr>
          <p:spPr bwMode="auto">
            <a:xfrm>
              <a:off x="2700" y="3215"/>
              <a:ext cx="63" cy="115"/>
            </a:xfrm>
            <a:custGeom>
              <a:avLst/>
              <a:gdLst>
                <a:gd name="T0" fmla="*/ 3 w 63"/>
                <a:gd name="T1" fmla="*/ 26 h 115"/>
                <a:gd name="T2" fmla="*/ 23 w 63"/>
                <a:gd name="T3" fmla="*/ 26 h 115"/>
                <a:gd name="T4" fmla="*/ 27 w 63"/>
                <a:gd name="T5" fmla="*/ 6 h 115"/>
                <a:gd name="T6" fmla="*/ 45 w 63"/>
                <a:gd name="T7" fmla="*/ 0 h 115"/>
                <a:gd name="T8" fmla="*/ 39 w 63"/>
                <a:gd name="T9" fmla="*/ 26 h 115"/>
                <a:gd name="T10" fmla="*/ 63 w 63"/>
                <a:gd name="T11" fmla="*/ 26 h 115"/>
                <a:gd name="T12" fmla="*/ 61 w 63"/>
                <a:gd name="T13" fmla="*/ 39 h 115"/>
                <a:gd name="T14" fmla="*/ 37 w 63"/>
                <a:gd name="T15" fmla="*/ 39 h 115"/>
                <a:gd name="T16" fmla="*/ 29 w 63"/>
                <a:gd name="T17" fmla="*/ 77 h 115"/>
                <a:gd name="T18" fmla="*/ 29 w 63"/>
                <a:gd name="T19" fmla="*/ 77 h 115"/>
                <a:gd name="T20" fmla="*/ 26 w 63"/>
                <a:gd name="T21" fmla="*/ 94 h 115"/>
                <a:gd name="T22" fmla="*/ 26 w 63"/>
                <a:gd name="T23" fmla="*/ 94 h 115"/>
                <a:gd name="T24" fmla="*/ 26 w 63"/>
                <a:gd name="T25" fmla="*/ 98 h 115"/>
                <a:gd name="T26" fmla="*/ 29 w 63"/>
                <a:gd name="T27" fmla="*/ 101 h 115"/>
                <a:gd name="T28" fmla="*/ 33 w 63"/>
                <a:gd name="T29" fmla="*/ 102 h 115"/>
                <a:gd name="T30" fmla="*/ 38 w 63"/>
                <a:gd name="T31" fmla="*/ 103 h 115"/>
                <a:gd name="T32" fmla="*/ 38 w 63"/>
                <a:gd name="T33" fmla="*/ 103 h 115"/>
                <a:gd name="T34" fmla="*/ 43 w 63"/>
                <a:gd name="T35" fmla="*/ 102 h 115"/>
                <a:gd name="T36" fmla="*/ 49 w 63"/>
                <a:gd name="T37" fmla="*/ 101 h 115"/>
                <a:gd name="T38" fmla="*/ 46 w 63"/>
                <a:gd name="T39" fmla="*/ 114 h 115"/>
                <a:gd name="T40" fmla="*/ 46 w 63"/>
                <a:gd name="T41" fmla="*/ 114 h 115"/>
                <a:gd name="T42" fmla="*/ 39 w 63"/>
                <a:gd name="T43" fmla="*/ 115 h 115"/>
                <a:gd name="T44" fmla="*/ 31 w 63"/>
                <a:gd name="T45" fmla="*/ 115 h 115"/>
                <a:gd name="T46" fmla="*/ 31 w 63"/>
                <a:gd name="T47" fmla="*/ 115 h 115"/>
                <a:gd name="T48" fmla="*/ 26 w 63"/>
                <a:gd name="T49" fmla="*/ 115 h 115"/>
                <a:gd name="T50" fmla="*/ 21 w 63"/>
                <a:gd name="T51" fmla="*/ 114 h 115"/>
                <a:gd name="T52" fmla="*/ 18 w 63"/>
                <a:gd name="T53" fmla="*/ 113 h 115"/>
                <a:gd name="T54" fmla="*/ 14 w 63"/>
                <a:gd name="T55" fmla="*/ 110 h 115"/>
                <a:gd name="T56" fmla="*/ 11 w 63"/>
                <a:gd name="T57" fmla="*/ 103 h 115"/>
                <a:gd name="T58" fmla="*/ 10 w 63"/>
                <a:gd name="T59" fmla="*/ 97 h 115"/>
                <a:gd name="T60" fmla="*/ 10 w 63"/>
                <a:gd name="T61" fmla="*/ 97 h 115"/>
                <a:gd name="T62" fmla="*/ 11 w 63"/>
                <a:gd name="T63" fmla="*/ 86 h 115"/>
                <a:gd name="T64" fmla="*/ 12 w 63"/>
                <a:gd name="T65" fmla="*/ 77 h 115"/>
                <a:gd name="T66" fmla="*/ 21 w 63"/>
                <a:gd name="T67" fmla="*/ 39 h 115"/>
                <a:gd name="T68" fmla="*/ 0 w 63"/>
                <a:gd name="T69" fmla="*/ 39 h 115"/>
                <a:gd name="T70" fmla="*/ 3 w 63"/>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5">
                  <a:moveTo>
                    <a:pt x="3" y="26"/>
                  </a:moveTo>
                  <a:lnTo>
                    <a:pt x="23" y="26"/>
                  </a:lnTo>
                  <a:lnTo>
                    <a:pt x="27" y="6"/>
                  </a:lnTo>
                  <a:lnTo>
                    <a:pt x="45" y="0"/>
                  </a:lnTo>
                  <a:lnTo>
                    <a:pt x="39" y="26"/>
                  </a:lnTo>
                  <a:lnTo>
                    <a:pt x="63" y="26"/>
                  </a:lnTo>
                  <a:lnTo>
                    <a:pt x="61" y="39"/>
                  </a:lnTo>
                  <a:lnTo>
                    <a:pt x="37" y="39"/>
                  </a:lnTo>
                  <a:lnTo>
                    <a:pt x="29" y="77"/>
                  </a:lnTo>
                  <a:lnTo>
                    <a:pt x="29" y="77"/>
                  </a:lnTo>
                  <a:lnTo>
                    <a:pt x="26" y="94"/>
                  </a:lnTo>
                  <a:lnTo>
                    <a:pt x="26" y="94"/>
                  </a:lnTo>
                  <a:lnTo>
                    <a:pt x="26" y="98"/>
                  </a:lnTo>
                  <a:lnTo>
                    <a:pt x="29" y="101"/>
                  </a:lnTo>
                  <a:lnTo>
                    <a:pt x="33" y="102"/>
                  </a:lnTo>
                  <a:lnTo>
                    <a:pt x="38" y="103"/>
                  </a:lnTo>
                  <a:lnTo>
                    <a:pt x="38" y="103"/>
                  </a:lnTo>
                  <a:lnTo>
                    <a:pt x="43" y="102"/>
                  </a:lnTo>
                  <a:lnTo>
                    <a:pt x="49" y="101"/>
                  </a:lnTo>
                  <a:lnTo>
                    <a:pt x="46" y="114"/>
                  </a:lnTo>
                  <a:lnTo>
                    <a:pt x="46" y="114"/>
                  </a:lnTo>
                  <a:lnTo>
                    <a:pt x="39" y="115"/>
                  </a:lnTo>
                  <a:lnTo>
                    <a:pt x="31" y="115"/>
                  </a:lnTo>
                  <a:lnTo>
                    <a:pt x="31" y="115"/>
                  </a:lnTo>
                  <a:lnTo>
                    <a:pt x="26" y="115"/>
                  </a:lnTo>
                  <a:lnTo>
                    <a:pt x="21" y="114"/>
                  </a:lnTo>
                  <a:lnTo>
                    <a:pt x="18" y="113"/>
                  </a:lnTo>
                  <a:lnTo>
                    <a:pt x="14" y="110"/>
                  </a:lnTo>
                  <a:lnTo>
                    <a:pt x="11" y="103"/>
                  </a:lnTo>
                  <a:lnTo>
                    <a:pt x="10" y="97"/>
                  </a:lnTo>
                  <a:lnTo>
                    <a:pt x="10" y="97"/>
                  </a:lnTo>
                  <a:lnTo>
                    <a:pt x="11" y="86"/>
                  </a:lnTo>
                  <a:lnTo>
                    <a:pt x="12" y="77"/>
                  </a:lnTo>
                  <a:lnTo>
                    <a:pt x="21"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4" name="Freeform 27">
              <a:extLst>
                <a:ext uri="{FF2B5EF4-FFF2-40B4-BE49-F238E27FC236}">
                  <a16:creationId xmlns:a16="http://schemas.microsoft.com/office/drawing/2014/main" id="{E894D561-339E-4910-AA22-3ECC92A18A7C}"/>
                </a:ext>
              </a:extLst>
            </p:cNvPr>
            <p:cNvSpPr>
              <a:spLocks noEditPoints="1"/>
            </p:cNvSpPr>
            <p:nvPr userDrawn="1"/>
          </p:nvSpPr>
          <p:spPr bwMode="auto">
            <a:xfrm>
              <a:off x="2813" y="3239"/>
              <a:ext cx="90" cy="91"/>
            </a:xfrm>
            <a:custGeom>
              <a:avLst/>
              <a:gdLst>
                <a:gd name="T0" fmla="*/ 51 w 90"/>
                <a:gd name="T1" fmla="*/ 0 h 91"/>
                <a:gd name="T2" fmla="*/ 67 w 90"/>
                <a:gd name="T3" fmla="*/ 3 h 91"/>
                <a:gd name="T4" fmla="*/ 79 w 90"/>
                <a:gd name="T5" fmla="*/ 10 h 91"/>
                <a:gd name="T6" fmla="*/ 87 w 90"/>
                <a:gd name="T7" fmla="*/ 22 h 91"/>
                <a:gd name="T8" fmla="*/ 90 w 90"/>
                <a:gd name="T9" fmla="*/ 38 h 91"/>
                <a:gd name="T10" fmla="*/ 89 w 90"/>
                <a:gd name="T11" fmla="*/ 50 h 91"/>
                <a:gd name="T12" fmla="*/ 82 w 90"/>
                <a:gd name="T13" fmla="*/ 69 h 91"/>
                <a:gd name="T14" fmla="*/ 70 w 90"/>
                <a:gd name="T15" fmla="*/ 83 h 91"/>
                <a:gd name="T16" fmla="*/ 52 w 90"/>
                <a:gd name="T17" fmla="*/ 91 h 91"/>
                <a:gd name="T18" fmla="*/ 40 w 90"/>
                <a:gd name="T19" fmla="*/ 91 h 91"/>
                <a:gd name="T20" fmla="*/ 24 w 90"/>
                <a:gd name="T21" fmla="*/ 90 h 91"/>
                <a:gd name="T22" fmla="*/ 12 w 90"/>
                <a:gd name="T23" fmla="*/ 82 h 91"/>
                <a:gd name="T24" fmla="*/ 4 w 90"/>
                <a:gd name="T25" fmla="*/ 70 h 91"/>
                <a:gd name="T26" fmla="*/ 0 w 90"/>
                <a:gd name="T27" fmla="*/ 53 h 91"/>
                <a:gd name="T28" fmla="*/ 1 w 90"/>
                <a:gd name="T29" fmla="*/ 42 h 91"/>
                <a:gd name="T30" fmla="*/ 8 w 90"/>
                <a:gd name="T31" fmla="*/ 23 h 91"/>
                <a:gd name="T32" fmla="*/ 20 w 90"/>
                <a:gd name="T33" fmla="*/ 10 h 91"/>
                <a:gd name="T34" fmla="*/ 39 w 90"/>
                <a:gd name="T35" fmla="*/ 2 h 91"/>
                <a:gd name="T36" fmla="*/ 51 w 90"/>
                <a:gd name="T37" fmla="*/ 0 h 91"/>
                <a:gd name="T38" fmla="*/ 40 w 90"/>
                <a:gd name="T39" fmla="*/ 79 h 91"/>
                <a:gd name="T40" fmla="*/ 54 w 90"/>
                <a:gd name="T41" fmla="*/ 75 h 91"/>
                <a:gd name="T42" fmla="*/ 63 w 90"/>
                <a:gd name="T43" fmla="*/ 66 h 91"/>
                <a:gd name="T44" fmla="*/ 70 w 90"/>
                <a:gd name="T45" fmla="*/ 53 h 91"/>
                <a:gd name="T46" fmla="*/ 73 w 90"/>
                <a:gd name="T47" fmla="*/ 38 h 91"/>
                <a:gd name="T48" fmla="*/ 71 w 90"/>
                <a:gd name="T49" fmla="*/ 29 h 91"/>
                <a:gd name="T50" fmla="*/ 67 w 90"/>
                <a:gd name="T51" fmla="*/ 20 h 91"/>
                <a:gd name="T52" fmla="*/ 60 w 90"/>
                <a:gd name="T53" fmla="*/ 15 h 91"/>
                <a:gd name="T54" fmla="*/ 50 w 90"/>
                <a:gd name="T55" fmla="*/ 14 h 91"/>
                <a:gd name="T56" fmla="*/ 43 w 90"/>
                <a:gd name="T57" fmla="*/ 14 h 91"/>
                <a:gd name="T58" fmla="*/ 31 w 90"/>
                <a:gd name="T59" fmla="*/ 22 h 91"/>
                <a:gd name="T60" fmla="*/ 23 w 90"/>
                <a:gd name="T61" fmla="*/ 34 h 91"/>
                <a:gd name="T62" fmla="*/ 19 w 90"/>
                <a:gd name="T63" fmla="*/ 47 h 91"/>
                <a:gd name="T64" fmla="*/ 18 w 90"/>
                <a:gd name="T65" fmla="*/ 54 h 91"/>
                <a:gd name="T66" fmla="*/ 22 w 90"/>
                <a:gd name="T67" fmla="*/ 69 h 91"/>
                <a:gd name="T68" fmla="*/ 27 w 90"/>
                <a:gd name="T69" fmla="*/ 75 h 91"/>
                <a:gd name="T70" fmla="*/ 35 w 90"/>
                <a:gd name="T71" fmla="*/ 78 h 91"/>
                <a:gd name="T72" fmla="*/ 40 w 90"/>
                <a:gd name="T7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91">
                  <a:moveTo>
                    <a:pt x="51" y="0"/>
                  </a:moveTo>
                  <a:lnTo>
                    <a:pt x="51" y="0"/>
                  </a:lnTo>
                  <a:lnTo>
                    <a:pt x="59" y="0"/>
                  </a:lnTo>
                  <a:lnTo>
                    <a:pt x="67" y="3"/>
                  </a:lnTo>
                  <a:lnTo>
                    <a:pt x="74" y="6"/>
                  </a:lnTo>
                  <a:lnTo>
                    <a:pt x="79" y="10"/>
                  </a:lnTo>
                  <a:lnTo>
                    <a:pt x="83" y="16"/>
                  </a:lnTo>
                  <a:lnTo>
                    <a:pt x="87" y="22"/>
                  </a:lnTo>
                  <a:lnTo>
                    <a:pt x="89" y="30"/>
                  </a:lnTo>
                  <a:lnTo>
                    <a:pt x="90" y="38"/>
                  </a:lnTo>
                  <a:lnTo>
                    <a:pt x="90" y="38"/>
                  </a:lnTo>
                  <a:lnTo>
                    <a:pt x="89" y="50"/>
                  </a:lnTo>
                  <a:lnTo>
                    <a:pt x="86" y="59"/>
                  </a:lnTo>
                  <a:lnTo>
                    <a:pt x="82" y="69"/>
                  </a:lnTo>
                  <a:lnTo>
                    <a:pt x="77" y="77"/>
                  </a:lnTo>
                  <a:lnTo>
                    <a:pt x="70" y="83"/>
                  </a:lnTo>
                  <a:lnTo>
                    <a:pt x="62" y="87"/>
                  </a:lnTo>
                  <a:lnTo>
                    <a:pt x="52" y="91"/>
                  </a:lnTo>
                  <a:lnTo>
                    <a:pt x="40" y="91"/>
                  </a:lnTo>
                  <a:lnTo>
                    <a:pt x="40" y="91"/>
                  </a:lnTo>
                  <a:lnTo>
                    <a:pt x="32" y="91"/>
                  </a:lnTo>
                  <a:lnTo>
                    <a:pt x="24" y="90"/>
                  </a:lnTo>
                  <a:lnTo>
                    <a:pt x="18" y="86"/>
                  </a:lnTo>
                  <a:lnTo>
                    <a:pt x="12" y="82"/>
                  </a:lnTo>
                  <a:lnTo>
                    <a:pt x="7" y="77"/>
                  </a:lnTo>
                  <a:lnTo>
                    <a:pt x="4" y="70"/>
                  </a:lnTo>
                  <a:lnTo>
                    <a:pt x="1" y="62"/>
                  </a:lnTo>
                  <a:lnTo>
                    <a:pt x="0" y="53"/>
                  </a:lnTo>
                  <a:lnTo>
                    <a:pt x="0" y="53"/>
                  </a:lnTo>
                  <a:lnTo>
                    <a:pt x="1" y="42"/>
                  </a:lnTo>
                  <a:lnTo>
                    <a:pt x="4" y="33"/>
                  </a:lnTo>
                  <a:lnTo>
                    <a:pt x="8" y="23"/>
                  </a:lnTo>
                  <a:lnTo>
                    <a:pt x="14" y="15"/>
                  </a:lnTo>
                  <a:lnTo>
                    <a:pt x="20" y="10"/>
                  </a:lnTo>
                  <a:lnTo>
                    <a:pt x="30" y="4"/>
                  </a:lnTo>
                  <a:lnTo>
                    <a:pt x="39" y="2"/>
                  </a:lnTo>
                  <a:lnTo>
                    <a:pt x="51" y="0"/>
                  </a:lnTo>
                  <a:lnTo>
                    <a:pt x="51" y="0"/>
                  </a:lnTo>
                  <a:close/>
                  <a:moveTo>
                    <a:pt x="40" y="79"/>
                  </a:moveTo>
                  <a:lnTo>
                    <a:pt x="40" y="79"/>
                  </a:lnTo>
                  <a:lnTo>
                    <a:pt x="47" y="78"/>
                  </a:lnTo>
                  <a:lnTo>
                    <a:pt x="54" y="75"/>
                  </a:lnTo>
                  <a:lnTo>
                    <a:pt x="59" y="71"/>
                  </a:lnTo>
                  <a:lnTo>
                    <a:pt x="63" y="66"/>
                  </a:lnTo>
                  <a:lnTo>
                    <a:pt x="67" y="61"/>
                  </a:lnTo>
                  <a:lnTo>
                    <a:pt x="70" y="53"/>
                  </a:lnTo>
                  <a:lnTo>
                    <a:pt x="73" y="46"/>
                  </a:lnTo>
                  <a:lnTo>
                    <a:pt x="73" y="38"/>
                  </a:lnTo>
                  <a:lnTo>
                    <a:pt x="73" y="38"/>
                  </a:lnTo>
                  <a:lnTo>
                    <a:pt x="71" y="29"/>
                  </a:lnTo>
                  <a:lnTo>
                    <a:pt x="70" y="24"/>
                  </a:lnTo>
                  <a:lnTo>
                    <a:pt x="67" y="20"/>
                  </a:lnTo>
                  <a:lnTo>
                    <a:pt x="63" y="18"/>
                  </a:lnTo>
                  <a:lnTo>
                    <a:pt x="60" y="15"/>
                  </a:lnTo>
                  <a:lnTo>
                    <a:pt x="55" y="14"/>
                  </a:lnTo>
                  <a:lnTo>
                    <a:pt x="50" y="14"/>
                  </a:lnTo>
                  <a:lnTo>
                    <a:pt x="50" y="14"/>
                  </a:lnTo>
                  <a:lnTo>
                    <a:pt x="43" y="14"/>
                  </a:lnTo>
                  <a:lnTo>
                    <a:pt x="36" y="16"/>
                  </a:lnTo>
                  <a:lnTo>
                    <a:pt x="31" y="22"/>
                  </a:lnTo>
                  <a:lnTo>
                    <a:pt x="26" y="27"/>
                  </a:lnTo>
                  <a:lnTo>
                    <a:pt x="23" y="34"/>
                  </a:lnTo>
                  <a:lnTo>
                    <a:pt x="20" y="41"/>
                  </a:lnTo>
                  <a:lnTo>
                    <a:pt x="19" y="47"/>
                  </a:lnTo>
                  <a:lnTo>
                    <a:pt x="18" y="54"/>
                  </a:lnTo>
                  <a:lnTo>
                    <a:pt x="18" y="54"/>
                  </a:lnTo>
                  <a:lnTo>
                    <a:pt x="19" y="63"/>
                  </a:lnTo>
                  <a:lnTo>
                    <a:pt x="22" y="69"/>
                  </a:lnTo>
                  <a:lnTo>
                    <a:pt x="23" y="71"/>
                  </a:lnTo>
                  <a:lnTo>
                    <a:pt x="27" y="75"/>
                  </a:lnTo>
                  <a:lnTo>
                    <a:pt x="31" y="77"/>
                  </a:lnTo>
                  <a:lnTo>
                    <a:pt x="35" y="78"/>
                  </a:lnTo>
                  <a:lnTo>
                    <a:pt x="40" y="79"/>
                  </a:lnTo>
                  <a:lnTo>
                    <a:pt x="4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5" name="Freeform 28">
              <a:extLst>
                <a:ext uri="{FF2B5EF4-FFF2-40B4-BE49-F238E27FC236}">
                  <a16:creationId xmlns:a16="http://schemas.microsoft.com/office/drawing/2014/main" id="{36C41D17-5F88-45AC-A3F8-7252758333C1}"/>
                </a:ext>
              </a:extLst>
            </p:cNvPr>
            <p:cNvSpPr>
              <a:spLocks/>
            </p:cNvSpPr>
            <p:nvPr userDrawn="1"/>
          </p:nvSpPr>
          <p:spPr bwMode="auto">
            <a:xfrm>
              <a:off x="2922" y="3198"/>
              <a:ext cx="72" cy="131"/>
            </a:xfrm>
            <a:custGeom>
              <a:avLst/>
              <a:gdLst>
                <a:gd name="T0" fmla="*/ 20 w 72"/>
                <a:gd name="T1" fmla="*/ 56 h 131"/>
                <a:gd name="T2" fmla="*/ 0 w 72"/>
                <a:gd name="T3" fmla="*/ 56 h 131"/>
                <a:gd name="T4" fmla="*/ 1 w 72"/>
                <a:gd name="T5" fmla="*/ 43 h 131"/>
                <a:gd name="T6" fmla="*/ 23 w 72"/>
                <a:gd name="T7" fmla="*/ 43 h 131"/>
                <a:gd name="T8" fmla="*/ 25 w 72"/>
                <a:gd name="T9" fmla="*/ 35 h 131"/>
                <a:gd name="T10" fmla="*/ 25 w 72"/>
                <a:gd name="T11" fmla="*/ 35 h 131"/>
                <a:gd name="T12" fmla="*/ 28 w 72"/>
                <a:gd name="T13" fmla="*/ 23 h 131"/>
                <a:gd name="T14" fmla="*/ 31 w 72"/>
                <a:gd name="T15" fmla="*/ 17 h 131"/>
                <a:gd name="T16" fmla="*/ 35 w 72"/>
                <a:gd name="T17" fmla="*/ 12 h 131"/>
                <a:gd name="T18" fmla="*/ 39 w 72"/>
                <a:gd name="T19" fmla="*/ 7 h 131"/>
                <a:gd name="T20" fmla="*/ 44 w 72"/>
                <a:gd name="T21" fmla="*/ 4 h 131"/>
                <a:gd name="T22" fmla="*/ 51 w 72"/>
                <a:gd name="T23" fmla="*/ 1 h 131"/>
                <a:gd name="T24" fmla="*/ 60 w 72"/>
                <a:gd name="T25" fmla="*/ 0 h 131"/>
                <a:gd name="T26" fmla="*/ 60 w 72"/>
                <a:gd name="T27" fmla="*/ 0 h 131"/>
                <a:gd name="T28" fmla="*/ 67 w 72"/>
                <a:gd name="T29" fmla="*/ 0 h 131"/>
                <a:gd name="T30" fmla="*/ 72 w 72"/>
                <a:gd name="T31" fmla="*/ 1 h 131"/>
                <a:gd name="T32" fmla="*/ 70 w 72"/>
                <a:gd name="T33" fmla="*/ 15 h 131"/>
                <a:gd name="T34" fmla="*/ 70 w 72"/>
                <a:gd name="T35" fmla="*/ 15 h 131"/>
                <a:gd name="T36" fmla="*/ 61 w 72"/>
                <a:gd name="T37" fmla="*/ 13 h 131"/>
                <a:gd name="T38" fmla="*/ 61 w 72"/>
                <a:gd name="T39" fmla="*/ 13 h 131"/>
                <a:gd name="T40" fmla="*/ 56 w 72"/>
                <a:gd name="T41" fmla="*/ 13 h 131"/>
                <a:gd name="T42" fmla="*/ 52 w 72"/>
                <a:gd name="T43" fmla="*/ 15 h 131"/>
                <a:gd name="T44" fmla="*/ 49 w 72"/>
                <a:gd name="T45" fmla="*/ 17 h 131"/>
                <a:gd name="T46" fmla="*/ 47 w 72"/>
                <a:gd name="T47" fmla="*/ 20 h 131"/>
                <a:gd name="T48" fmla="*/ 43 w 72"/>
                <a:gd name="T49" fmla="*/ 27 h 131"/>
                <a:gd name="T50" fmla="*/ 41 w 72"/>
                <a:gd name="T51" fmla="*/ 35 h 131"/>
                <a:gd name="T52" fmla="*/ 40 w 72"/>
                <a:gd name="T53" fmla="*/ 43 h 131"/>
                <a:gd name="T54" fmla="*/ 63 w 72"/>
                <a:gd name="T55" fmla="*/ 43 h 131"/>
                <a:gd name="T56" fmla="*/ 60 w 72"/>
                <a:gd name="T57" fmla="*/ 56 h 131"/>
                <a:gd name="T58" fmla="*/ 36 w 72"/>
                <a:gd name="T59" fmla="*/ 56 h 131"/>
                <a:gd name="T60" fmla="*/ 20 w 72"/>
                <a:gd name="T61" fmla="*/ 131 h 131"/>
                <a:gd name="T62" fmla="*/ 4 w 72"/>
                <a:gd name="T63" fmla="*/ 131 h 131"/>
                <a:gd name="T64" fmla="*/ 20 w 72"/>
                <a:gd name="T65" fmla="*/ 5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31">
                  <a:moveTo>
                    <a:pt x="20" y="56"/>
                  </a:moveTo>
                  <a:lnTo>
                    <a:pt x="0" y="56"/>
                  </a:lnTo>
                  <a:lnTo>
                    <a:pt x="1" y="43"/>
                  </a:lnTo>
                  <a:lnTo>
                    <a:pt x="23" y="43"/>
                  </a:lnTo>
                  <a:lnTo>
                    <a:pt x="25" y="35"/>
                  </a:lnTo>
                  <a:lnTo>
                    <a:pt x="25" y="35"/>
                  </a:lnTo>
                  <a:lnTo>
                    <a:pt x="28" y="23"/>
                  </a:lnTo>
                  <a:lnTo>
                    <a:pt x="31" y="17"/>
                  </a:lnTo>
                  <a:lnTo>
                    <a:pt x="35" y="12"/>
                  </a:lnTo>
                  <a:lnTo>
                    <a:pt x="39" y="7"/>
                  </a:lnTo>
                  <a:lnTo>
                    <a:pt x="44" y="4"/>
                  </a:lnTo>
                  <a:lnTo>
                    <a:pt x="51" y="1"/>
                  </a:lnTo>
                  <a:lnTo>
                    <a:pt x="60" y="0"/>
                  </a:lnTo>
                  <a:lnTo>
                    <a:pt x="60" y="0"/>
                  </a:lnTo>
                  <a:lnTo>
                    <a:pt x="67" y="0"/>
                  </a:lnTo>
                  <a:lnTo>
                    <a:pt x="72" y="1"/>
                  </a:lnTo>
                  <a:lnTo>
                    <a:pt x="70" y="15"/>
                  </a:lnTo>
                  <a:lnTo>
                    <a:pt x="70" y="15"/>
                  </a:lnTo>
                  <a:lnTo>
                    <a:pt x="61" y="13"/>
                  </a:lnTo>
                  <a:lnTo>
                    <a:pt x="61" y="13"/>
                  </a:lnTo>
                  <a:lnTo>
                    <a:pt x="56" y="13"/>
                  </a:lnTo>
                  <a:lnTo>
                    <a:pt x="52" y="15"/>
                  </a:lnTo>
                  <a:lnTo>
                    <a:pt x="49" y="17"/>
                  </a:lnTo>
                  <a:lnTo>
                    <a:pt x="47" y="20"/>
                  </a:lnTo>
                  <a:lnTo>
                    <a:pt x="43" y="27"/>
                  </a:lnTo>
                  <a:lnTo>
                    <a:pt x="41" y="35"/>
                  </a:lnTo>
                  <a:lnTo>
                    <a:pt x="40" y="43"/>
                  </a:lnTo>
                  <a:lnTo>
                    <a:pt x="63" y="43"/>
                  </a:lnTo>
                  <a:lnTo>
                    <a:pt x="60" y="56"/>
                  </a:lnTo>
                  <a:lnTo>
                    <a:pt x="36" y="56"/>
                  </a:lnTo>
                  <a:lnTo>
                    <a:pt x="20" y="131"/>
                  </a:lnTo>
                  <a:lnTo>
                    <a:pt x="4" y="131"/>
                  </a:ln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6" name="Freeform 29">
              <a:extLst>
                <a:ext uri="{FF2B5EF4-FFF2-40B4-BE49-F238E27FC236}">
                  <a16:creationId xmlns:a16="http://schemas.microsoft.com/office/drawing/2014/main" id="{63A4DF21-3191-41C1-B2DD-B72B8309558D}"/>
                </a:ext>
              </a:extLst>
            </p:cNvPr>
            <p:cNvSpPr>
              <a:spLocks noEditPoints="1"/>
            </p:cNvSpPr>
            <p:nvPr userDrawn="1"/>
          </p:nvSpPr>
          <p:spPr bwMode="auto">
            <a:xfrm>
              <a:off x="3034" y="3239"/>
              <a:ext cx="89" cy="91"/>
            </a:xfrm>
            <a:custGeom>
              <a:avLst/>
              <a:gdLst>
                <a:gd name="T0" fmla="*/ 50 w 89"/>
                <a:gd name="T1" fmla="*/ 0 h 91"/>
                <a:gd name="T2" fmla="*/ 66 w 89"/>
                <a:gd name="T3" fmla="*/ 3 h 91"/>
                <a:gd name="T4" fmla="*/ 78 w 89"/>
                <a:gd name="T5" fmla="*/ 10 h 91"/>
                <a:gd name="T6" fmla="*/ 86 w 89"/>
                <a:gd name="T7" fmla="*/ 22 h 91"/>
                <a:gd name="T8" fmla="*/ 89 w 89"/>
                <a:gd name="T9" fmla="*/ 38 h 91"/>
                <a:gd name="T10" fmla="*/ 88 w 89"/>
                <a:gd name="T11" fmla="*/ 50 h 91"/>
                <a:gd name="T12" fmla="*/ 82 w 89"/>
                <a:gd name="T13" fmla="*/ 69 h 91"/>
                <a:gd name="T14" fmla="*/ 69 w 89"/>
                <a:gd name="T15" fmla="*/ 83 h 91"/>
                <a:gd name="T16" fmla="*/ 51 w 89"/>
                <a:gd name="T17" fmla="*/ 91 h 91"/>
                <a:gd name="T18" fmla="*/ 39 w 89"/>
                <a:gd name="T19" fmla="*/ 91 h 91"/>
                <a:gd name="T20" fmla="*/ 23 w 89"/>
                <a:gd name="T21" fmla="*/ 90 h 91"/>
                <a:gd name="T22" fmla="*/ 11 w 89"/>
                <a:gd name="T23" fmla="*/ 82 h 91"/>
                <a:gd name="T24" fmla="*/ 3 w 89"/>
                <a:gd name="T25" fmla="*/ 70 h 91"/>
                <a:gd name="T26" fmla="*/ 0 w 89"/>
                <a:gd name="T27" fmla="*/ 53 h 91"/>
                <a:gd name="T28" fmla="*/ 0 w 89"/>
                <a:gd name="T29" fmla="*/ 42 h 91"/>
                <a:gd name="T30" fmla="*/ 7 w 89"/>
                <a:gd name="T31" fmla="*/ 23 h 91"/>
                <a:gd name="T32" fmla="*/ 21 w 89"/>
                <a:gd name="T33" fmla="*/ 10 h 91"/>
                <a:gd name="T34" fmla="*/ 38 w 89"/>
                <a:gd name="T35" fmla="*/ 2 h 91"/>
                <a:gd name="T36" fmla="*/ 50 w 89"/>
                <a:gd name="T37" fmla="*/ 0 h 91"/>
                <a:gd name="T38" fmla="*/ 39 w 89"/>
                <a:gd name="T39" fmla="*/ 79 h 91"/>
                <a:gd name="T40" fmla="*/ 53 w 89"/>
                <a:gd name="T41" fmla="*/ 75 h 91"/>
                <a:gd name="T42" fmla="*/ 62 w 89"/>
                <a:gd name="T43" fmla="*/ 66 h 91"/>
                <a:gd name="T44" fmla="*/ 69 w 89"/>
                <a:gd name="T45" fmla="*/ 53 h 91"/>
                <a:gd name="T46" fmla="*/ 72 w 89"/>
                <a:gd name="T47" fmla="*/ 38 h 91"/>
                <a:gd name="T48" fmla="*/ 70 w 89"/>
                <a:gd name="T49" fmla="*/ 29 h 91"/>
                <a:gd name="T50" fmla="*/ 66 w 89"/>
                <a:gd name="T51" fmla="*/ 20 h 91"/>
                <a:gd name="T52" fmla="*/ 60 w 89"/>
                <a:gd name="T53" fmla="*/ 15 h 91"/>
                <a:gd name="T54" fmla="*/ 49 w 89"/>
                <a:gd name="T55" fmla="*/ 14 h 91"/>
                <a:gd name="T56" fmla="*/ 42 w 89"/>
                <a:gd name="T57" fmla="*/ 14 h 91"/>
                <a:gd name="T58" fmla="*/ 30 w 89"/>
                <a:gd name="T59" fmla="*/ 22 h 91"/>
                <a:gd name="T60" fmla="*/ 22 w 89"/>
                <a:gd name="T61" fmla="*/ 34 h 91"/>
                <a:gd name="T62" fmla="*/ 18 w 89"/>
                <a:gd name="T63" fmla="*/ 47 h 91"/>
                <a:gd name="T64" fmla="*/ 17 w 89"/>
                <a:gd name="T65" fmla="*/ 54 h 91"/>
                <a:gd name="T66" fmla="*/ 21 w 89"/>
                <a:gd name="T67" fmla="*/ 69 h 91"/>
                <a:gd name="T68" fmla="*/ 26 w 89"/>
                <a:gd name="T69" fmla="*/ 75 h 91"/>
                <a:gd name="T70" fmla="*/ 34 w 89"/>
                <a:gd name="T71" fmla="*/ 78 h 91"/>
                <a:gd name="T72" fmla="*/ 39 w 89"/>
                <a:gd name="T7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1">
                  <a:moveTo>
                    <a:pt x="50" y="0"/>
                  </a:moveTo>
                  <a:lnTo>
                    <a:pt x="50" y="0"/>
                  </a:lnTo>
                  <a:lnTo>
                    <a:pt x="58" y="0"/>
                  </a:lnTo>
                  <a:lnTo>
                    <a:pt x="66" y="3"/>
                  </a:lnTo>
                  <a:lnTo>
                    <a:pt x="73" y="6"/>
                  </a:lnTo>
                  <a:lnTo>
                    <a:pt x="78" y="10"/>
                  </a:lnTo>
                  <a:lnTo>
                    <a:pt x="82" y="16"/>
                  </a:lnTo>
                  <a:lnTo>
                    <a:pt x="86" y="22"/>
                  </a:lnTo>
                  <a:lnTo>
                    <a:pt x="88" y="30"/>
                  </a:lnTo>
                  <a:lnTo>
                    <a:pt x="89" y="38"/>
                  </a:lnTo>
                  <a:lnTo>
                    <a:pt x="89" y="38"/>
                  </a:lnTo>
                  <a:lnTo>
                    <a:pt x="88" y="50"/>
                  </a:lnTo>
                  <a:lnTo>
                    <a:pt x="86" y="59"/>
                  </a:lnTo>
                  <a:lnTo>
                    <a:pt x="82" y="69"/>
                  </a:lnTo>
                  <a:lnTo>
                    <a:pt x="76" y="77"/>
                  </a:lnTo>
                  <a:lnTo>
                    <a:pt x="69" y="83"/>
                  </a:lnTo>
                  <a:lnTo>
                    <a:pt x="61" y="87"/>
                  </a:lnTo>
                  <a:lnTo>
                    <a:pt x="51" y="91"/>
                  </a:lnTo>
                  <a:lnTo>
                    <a:pt x="39" y="91"/>
                  </a:lnTo>
                  <a:lnTo>
                    <a:pt x="39" y="91"/>
                  </a:lnTo>
                  <a:lnTo>
                    <a:pt x="31" y="91"/>
                  </a:lnTo>
                  <a:lnTo>
                    <a:pt x="23" y="90"/>
                  </a:lnTo>
                  <a:lnTo>
                    <a:pt x="17" y="86"/>
                  </a:lnTo>
                  <a:lnTo>
                    <a:pt x="11" y="82"/>
                  </a:lnTo>
                  <a:lnTo>
                    <a:pt x="6" y="77"/>
                  </a:lnTo>
                  <a:lnTo>
                    <a:pt x="3" y="70"/>
                  </a:lnTo>
                  <a:lnTo>
                    <a:pt x="0" y="62"/>
                  </a:lnTo>
                  <a:lnTo>
                    <a:pt x="0" y="53"/>
                  </a:lnTo>
                  <a:lnTo>
                    <a:pt x="0" y="53"/>
                  </a:lnTo>
                  <a:lnTo>
                    <a:pt x="0" y="42"/>
                  </a:lnTo>
                  <a:lnTo>
                    <a:pt x="3" y="33"/>
                  </a:lnTo>
                  <a:lnTo>
                    <a:pt x="7" y="23"/>
                  </a:lnTo>
                  <a:lnTo>
                    <a:pt x="13" y="15"/>
                  </a:lnTo>
                  <a:lnTo>
                    <a:pt x="21" y="10"/>
                  </a:lnTo>
                  <a:lnTo>
                    <a:pt x="29" y="4"/>
                  </a:lnTo>
                  <a:lnTo>
                    <a:pt x="38" y="2"/>
                  </a:lnTo>
                  <a:lnTo>
                    <a:pt x="50" y="0"/>
                  </a:lnTo>
                  <a:lnTo>
                    <a:pt x="50" y="0"/>
                  </a:lnTo>
                  <a:close/>
                  <a:moveTo>
                    <a:pt x="39" y="79"/>
                  </a:moveTo>
                  <a:lnTo>
                    <a:pt x="39" y="79"/>
                  </a:lnTo>
                  <a:lnTo>
                    <a:pt x="46" y="78"/>
                  </a:lnTo>
                  <a:lnTo>
                    <a:pt x="53" y="75"/>
                  </a:lnTo>
                  <a:lnTo>
                    <a:pt x="58" y="71"/>
                  </a:lnTo>
                  <a:lnTo>
                    <a:pt x="62" y="66"/>
                  </a:lnTo>
                  <a:lnTo>
                    <a:pt x="66" y="61"/>
                  </a:lnTo>
                  <a:lnTo>
                    <a:pt x="69" y="53"/>
                  </a:lnTo>
                  <a:lnTo>
                    <a:pt x="72" y="46"/>
                  </a:lnTo>
                  <a:lnTo>
                    <a:pt x="72" y="38"/>
                  </a:lnTo>
                  <a:lnTo>
                    <a:pt x="72" y="38"/>
                  </a:lnTo>
                  <a:lnTo>
                    <a:pt x="70" y="29"/>
                  </a:lnTo>
                  <a:lnTo>
                    <a:pt x="69" y="24"/>
                  </a:lnTo>
                  <a:lnTo>
                    <a:pt x="66" y="20"/>
                  </a:lnTo>
                  <a:lnTo>
                    <a:pt x="64" y="18"/>
                  </a:lnTo>
                  <a:lnTo>
                    <a:pt x="60" y="15"/>
                  </a:lnTo>
                  <a:lnTo>
                    <a:pt x="54" y="14"/>
                  </a:lnTo>
                  <a:lnTo>
                    <a:pt x="49" y="14"/>
                  </a:lnTo>
                  <a:lnTo>
                    <a:pt x="49" y="14"/>
                  </a:lnTo>
                  <a:lnTo>
                    <a:pt x="42" y="14"/>
                  </a:lnTo>
                  <a:lnTo>
                    <a:pt x="35" y="16"/>
                  </a:lnTo>
                  <a:lnTo>
                    <a:pt x="30" y="22"/>
                  </a:lnTo>
                  <a:lnTo>
                    <a:pt x="25" y="27"/>
                  </a:lnTo>
                  <a:lnTo>
                    <a:pt x="22" y="34"/>
                  </a:lnTo>
                  <a:lnTo>
                    <a:pt x="19" y="41"/>
                  </a:lnTo>
                  <a:lnTo>
                    <a:pt x="18" y="47"/>
                  </a:lnTo>
                  <a:lnTo>
                    <a:pt x="17" y="54"/>
                  </a:lnTo>
                  <a:lnTo>
                    <a:pt x="17" y="54"/>
                  </a:lnTo>
                  <a:lnTo>
                    <a:pt x="18" y="63"/>
                  </a:lnTo>
                  <a:lnTo>
                    <a:pt x="21" y="69"/>
                  </a:lnTo>
                  <a:lnTo>
                    <a:pt x="23" y="71"/>
                  </a:lnTo>
                  <a:lnTo>
                    <a:pt x="26" y="75"/>
                  </a:lnTo>
                  <a:lnTo>
                    <a:pt x="30" y="77"/>
                  </a:lnTo>
                  <a:lnTo>
                    <a:pt x="34" y="78"/>
                  </a:lnTo>
                  <a:lnTo>
                    <a:pt x="39" y="79"/>
                  </a:lnTo>
                  <a:lnTo>
                    <a:pt x="39"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7" name="Freeform 30">
              <a:extLst>
                <a:ext uri="{FF2B5EF4-FFF2-40B4-BE49-F238E27FC236}">
                  <a16:creationId xmlns:a16="http://schemas.microsoft.com/office/drawing/2014/main" id="{A5F14817-4EE7-4543-81DD-CCA64E877C61}"/>
                </a:ext>
              </a:extLst>
            </p:cNvPr>
            <p:cNvSpPr>
              <a:spLocks/>
            </p:cNvSpPr>
            <p:nvPr userDrawn="1"/>
          </p:nvSpPr>
          <p:spPr bwMode="auto">
            <a:xfrm>
              <a:off x="3142" y="3241"/>
              <a:ext cx="90" cy="89"/>
            </a:xfrm>
            <a:custGeom>
              <a:avLst/>
              <a:gdLst>
                <a:gd name="T0" fmla="*/ 75 w 90"/>
                <a:gd name="T1" fmla="*/ 75 h 89"/>
                <a:gd name="T2" fmla="*/ 75 w 90"/>
                <a:gd name="T3" fmla="*/ 75 h 89"/>
                <a:gd name="T4" fmla="*/ 72 w 90"/>
                <a:gd name="T5" fmla="*/ 88 h 89"/>
                <a:gd name="T6" fmla="*/ 56 w 90"/>
                <a:gd name="T7" fmla="*/ 88 h 89"/>
                <a:gd name="T8" fmla="*/ 60 w 90"/>
                <a:gd name="T9" fmla="*/ 73 h 89"/>
                <a:gd name="T10" fmla="*/ 59 w 90"/>
                <a:gd name="T11" fmla="*/ 73 h 89"/>
                <a:gd name="T12" fmla="*/ 59 w 90"/>
                <a:gd name="T13" fmla="*/ 73 h 89"/>
                <a:gd name="T14" fmla="*/ 55 w 90"/>
                <a:gd name="T15" fmla="*/ 80 h 89"/>
                <a:gd name="T16" fmla="*/ 48 w 90"/>
                <a:gd name="T17" fmla="*/ 85 h 89"/>
                <a:gd name="T18" fmla="*/ 40 w 90"/>
                <a:gd name="T19" fmla="*/ 88 h 89"/>
                <a:gd name="T20" fmla="*/ 29 w 90"/>
                <a:gd name="T21" fmla="*/ 89 h 89"/>
                <a:gd name="T22" fmla="*/ 29 w 90"/>
                <a:gd name="T23" fmla="*/ 89 h 89"/>
                <a:gd name="T24" fmla="*/ 23 w 90"/>
                <a:gd name="T25" fmla="*/ 89 h 89"/>
                <a:gd name="T26" fmla="*/ 17 w 90"/>
                <a:gd name="T27" fmla="*/ 88 h 89"/>
                <a:gd name="T28" fmla="*/ 12 w 90"/>
                <a:gd name="T29" fmla="*/ 87 h 89"/>
                <a:gd name="T30" fmla="*/ 8 w 90"/>
                <a:gd name="T31" fmla="*/ 83 h 89"/>
                <a:gd name="T32" fmla="*/ 5 w 90"/>
                <a:gd name="T33" fmla="*/ 79 h 89"/>
                <a:gd name="T34" fmla="*/ 2 w 90"/>
                <a:gd name="T35" fmla="*/ 75 h 89"/>
                <a:gd name="T36" fmla="*/ 1 w 90"/>
                <a:gd name="T37" fmla="*/ 69 h 89"/>
                <a:gd name="T38" fmla="*/ 0 w 90"/>
                <a:gd name="T39" fmla="*/ 63 h 89"/>
                <a:gd name="T40" fmla="*/ 0 w 90"/>
                <a:gd name="T41" fmla="*/ 63 h 89"/>
                <a:gd name="T42" fmla="*/ 1 w 90"/>
                <a:gd name="T43" fmla="*/ 55 h 89"/>
                <a:gd name="T44" fmla="*/ 2 w 90"/>
                <a:gd name="T45" fmla="*/ 47 h 89"/>
                <a:gd name="T46" fmla="*/ 12 w 90"/>
                <a:gd name="T47" fmla="*/ 0 h 89"/>
                <a:gd name="T48" fmla="*/ 28 w 90"/>
                <a:gd name="T49" fmla="*/ 0 h 89"/>
                <a:gd name="T50" fmla="*/ 17 w 90"/>
                <a:gd name="T51" fmla="*/ 53 h 89"/>
                <a:gd name="T52" fmla="*/ 17 w 90"/>
                <a:gd name="T53" fmla="*/ 53 h 89"/>
                <a:gd name="T54" fmla="*/ 16 w 90"/>
                <a:gd name="T55" fmla="*/ 61 h 89"/>
                <a:gd name="T56" fmla="*/ 16 w 90"/>
                <a:gd name="T57" fmla="*/ 61 h 89"/>
                <a:gd name="T58" fmla="*/ 17 w 90"/>
                <a:gd name="T59" fmla="*/ 67 h 89"/>
                <a:gd name="T60" fmla="*/ 20 w 90"/>
                <a:gd name="T61" fmla="*/ 72 h 89"/>
                <a:gd name="T62" fmla="*/ 25 w 90"/>
                <a:gd name="T63" fmla="*/ 76 h 89"/>
                <a:gd name="T64" fmla="*/ 32 w 90"/>
                <a:gd name="T65" fmla="*/ 77 h 89"/>
                <a:gd name="T66" fmla="*/ 32 w 90"/>
                <a:gd name="T67" fmla="*/ 77 h 89"/>
                <a:gd name="T68" fmla="*/ 39 w 90"/>
                <a:gd name="T69" fmla="*/ 76 h 89"/>
                <a:gd name="T70" fmla="*/ 45 w 90"/>
                <a:gd name="T71" fmla="*/ 73 h 89"/>
                <a:gd name="T72" fmla="*/ 51 w 90"/>
                <a:gd name="T73" fmla="*/ 69 h 89"/>
                <a:gd name="T74" fmla="*/ 55 w 90"/>
                <a:gd name="T75" fmla="*/ 65 h 89"/>
                <a:gd name="T76" fmla="*/ 59 w 90"/>
                <a:gd name="T77" fmla="*/ 60 h 89"/>
                <a:gd name="T78" fmla="*/ 62 w 90"/>
                <a:gd name="T79" fmla="*/ 55 h 89"/>
                <a:gd name="T80" fmla="*/ 64 w 90"/>
                <a:gd name="T81" fmla="*/ 44 h 89"/>
                <a:gd name="T82" fmla="*/ 74 w 90"/>
                <a:gd name="T83" fmla="*/ 0 h 89"/>
                <a:gd name="T84" fmla="*/ 90 w 90"/>
                <a:gd name="T85" fmla="*/ 0 h 89"/>
                <a:gd name="T86" fmla="*/ 75 w 90"/>
                <a:gd name="T8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89">
                  <a:moveTo>
                    <a:pt x="75" y="75"/>
                  </a:moveTo>
                  <a:lnTo>
                    <a:pt x="75" y="75"/>
                  </a:lnTo>
                  <a:lnTo>
                    <a:pt x="72" y="88"/>
                  </a:lnTo>
                  <a:lnTo>
                    <a:pt x="56" y="88"/>
                  </a:lnTo>
                  <a:lnTo>
                    <a:pt x="60" y="73"/>
                  </a:lnTo>
                  <a:lnTo>
                    <a:pt x="59" y="73"/>
                  </a:lnTo>
                  <a:lnTo>
                    <a:pt x="59" y="73"/>
                  </a:lnTo>
                  <a:lnTo>
                    <a:pt x="55" y="80"/>
                  </a:lnTo>
                  <a:lnTo>
                    <a:pt x="48" y="85"/>
                  </a:lnTo>
                  <a:lnTo>
                    <a:pt x="40" y="88"/>
                  </a:lnTo>
                  <a:lnTo>
                    <a:pt x="29" y="89"/>
                  </a:lnTo>
                  <a:lnTo>
                    <a:pt x="29" y="89"/>
                  </a:lnTo>
                  <a:lnTo>
                    <a:pt x="23" y="89"/>
                  </a:lnTo>
                  <a:lnTo>
                    <a:pt x="17" y="88"/>
                  </a:lnTo>
                  <a:lnTo>
                    <a:pt x="12" y="87"/>
                  </a:lnTo>
                  <a:lnTo>
                    <a:pt x="8" y="83"/>
                  </a:lnTo>
                  <a:lnTo>
                    <a:pt x="5" y="79"/>
                  </a:lnTo>
                  <a:lnTo>
                    <a:pt x="2" y="75"/>
                  </a:lnTo>
                  <a:lnTo>
                    <a:pt x="1" y="69"/>
                  </a:lnTo>
                  <a:lnTo>
                    <a:pt x="0" y="63"/>
                  </a:lnTo>
                  <a:lnTo>
                    <a:pt x="0" y="63"/>
                  </a:lnTo>
                  <a:lnTo>
                    <a:pt x="1" y="55"/>
                  </a:lnTo>
                  <a:lnTo>
                    <a:pt x="2" y="47"/>
                  </a:lnTo>
                  <a:lnTo>
                    <a:pt x="12" y="0"/>
                  </a:lnTo>
                  <a:lnTo>
                    <a:pt x="28" y="0"/>
                  </a:lnTo>
                  <a:lnTo>
                    <a:pt x="17" y="53"/>
                  </a:lnTo>
                  <a:lnTo>
                    <a:pt x="17" y="53"/>
                  </a:lnTo>
                  <a:lnTo>
                    <a:pt x="16" y="61"/>
                  </a:lnTo>
                  <a:lnTo>
                    <a:pt x="16" y="61"/>
                  </a:lnTo>
                  <a:lnTo>
                    <a:pt x="17" y="67"/>
                  </a:lnTo>
                  <a:lnTo>
                    <a:pt x="20" y="72"/>
                  </a:lnTo>
                  <a:lnTo>
                    <a:pt x="25" y="76"/>
                  </a:lnTo>
                  <a:lnTo>
                    <a:pt x="32" y="77"/>
                  </a:lnTo>
                  <a:lnTo>
                    <a:pt x="32" y="77"/>
                  </a:lnTo>
                  <a:lnTo>
                    <a:pt x="39" y="76"/>
                  </a:lnTo>
                  <a:lnTo>
                    <a:pt x="45" y="73"/>
                  </a:lnTo>
                  <a:lnTo>
                    <a:pt x="51" y="69"/>
                  </a:lnTo>
                  <a:lnTo>
                    <a:pt x="55" y="65"/>
                  </a:lnTo>
                  <a:lnTo>
                    <a:pt x="59" y="60"/>
                  </a:lnTo>
                  <a:lnTo>
                    <a:pt x="62" y="55"/>
                  </a:lnTo>
                  <a:lnTo>
                    <a:pt x="64" y="44"/>
                  </a:lnTo>
                  <a:lnTo>
                    <a:pt x="74" y="0"/>
                  </a:lnTo>
                  <a:lnTo>
                    <a:pt x="90" y="0"/>
                  </a:lnTo>
                  <a:lnTo>
                    <a:pt x="75"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8" name="Freeform 31">
              <a:extLst>
                <a:ext uri="{FF2B5EF4-FFF2-40B4-BE49-F238E27FC236}">
                  <a16:creationId xmlns:a16="http://schemas.microsoft.com/office/drawing/2014/main" id="{8C480E1C-9807-49F3-9F97-C96F7638FE4B}"/>
                </a:ext>
              </a:extLst>
            </p:cNvPr>
            <p:cNvSpPr>
              <a:spLocks/>
            </p:cNvSpPr>
            <p:nvPr userDrawn="1"/>
          </p:nvSpPr>
          <p:spPr bwMode="auto">
            <a:xfrm>
              <a:off x="3242" y="3239"/>
              <a:ext cx="69" cy="90"/>
            </a:xfrm>
            <a:custGeom>
              <a:avLst/>
              <a:gdLst>
                <a:gd name="T0" fmla="*/ 15 w 69"/>
                <a:gd name="T1" fmla="*/ 15 h 90"/>
                <a:gd name="T2" fmla="*/ 15 w 69"/>
                <a:gd name="T3" fmla="*/ 15 h 90"/>
                <a:gd name="T4" fmla="*/ 18 w 69"/>
                <a:gd name="T5" fmla="*/ 2 h 90"/>
                <a:gd name="T6" fmla="*/ 33 w 69"/>
                <a:gd name="T7" fmla="*/ 2 h 90"/>
                <a:gd name="T8" fmla="*/ 30 w 69"/>
                <a:gd name="T9" fmla="*/ 16 h 90"/>
                <a:gd name="T10" fmla="*/ 31 w 69"/>
                <a:gd name="T11" fmla="*/ 16 h 90"/>
                <a:gd name="T12" fmla="*/ 31 w 69"/>
                <a:gd name="T13" fmla="*/ 16 h 90"/>
                <a:gd name="T14" fmla="*/ 35 w 69"/>
                <a:gd name="T15" fmla="*/ 10 h 90"/>
                <a:gd name="T16" fmla="*/ 42 w 69"/>
                <a:gd name="T17" fmla="*/ 4 h 90"/>
                <a:gd name="T18" fmla="*/ 50 w 69"/>
                <a:gd name="T19" fmla="*/ 2 h 90"/>
                <a:gd name="T20" fmla="*/ 61 w 69"/>
                <a:gd name="T21" fmla="*/ 0 h 90"/>
                <a:gd name="T22" fmla="*/ 61 w 69"/>
                <a:gd name="T23" fmla="*/ 0 h 90"/>
                <a:gd name="T24" fmla="*/ 64 w 69"/>
                <a:gd name="T25" fmla="*/ 0 h 90"/>
                <a:gd name="T26" fmla="*/ 69 w 69"/>
                <a:gd name="T27" fmla="*/ 2 h 90"/>
                <a:gd name="T28" fmla="*/ 65 w 69"/>
                <a:gd name="T29" fmla="*/ 16 h 90"/>
                <a:gd name="T30" fmla="*/ 65 w 69"/>
                <a:gd name="T31" fmla="*/ 16 h 90"/>
                <a:gd name="T32" fmla="*/ 58 w 69"/>
                <a:gd name="T33" fmla="*/ 14 h 90"/>
                <a:gd name="T34" fmla="*/ 58 w 69"/>
                <a:gd name="T35" fmla="*/ 14 h 90"/>
                <a:gd name="T36" fmla="*/ 51 w 69"/>
                <a:gd name="T37" fmla="*/ 15 h 90"/>
                <a:gd name="T38" fmla="*/ 45 w 69"/>
                <a:gd name="T39" fmla="*/ 18 h 90"/>
                <a:gd name="T40" fmla="*/ 39 w 69"/>
                <a:gd name="T41" fmla="*/ 22 h 90"/>
                <a:gd name="T42" fmla="*/ 35 w 69"/>
                <a:gd name="T43" fmla="*/ 26 h 90"/>
                <a:gd name="T44" fmla="*/ 31 w 69"/>
                <a:gd name="T45" fmla="*/ 31 h 90"/>
                <a:gd name="T46" fmla="*/ 29 w 69"/>
                <a:gd name="T47" fmla="*/ 37 h 90"/>
                <a:gd name="T48" fmla="*/ 26 w 69"/>
                <a:gd name="T49" fmla="*/ 47 h 90"/>
                <a:gd name="T50" fmla="*/ 17 w 69"/>
                <a:gd name="T51" fmla="*/ 90 h 90"/>
                <a:gd name="T52" fmla="*/ 0 w 69"/>
                <a:gd name="T53" fmla="*/ 90 h 90"/>
                <a:gd name="T54" fmla="*/ 15 w 69"/>
                <a:gd name="T5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9" h="90">
                  <a:moveTo>
                    <a:pt x="15" y="15"/>
                  </a:moveTo>
                  <a:lnTo>
                    <a:pt x="15" y="15"/>
                  </a:lnTo>
                  <a:lnTo>
                    <a:pt x="18" y="2"/>
                  </a:lnTo>
                  <a:lnTo>
                    <a:pt x="33" y="2"/>
                  </a:lnTo>
                  <a:lnTo>
                    <a:pt x="30" y="16"/>
                  </a:lnTo>
                  <a:lnTo>
                    <a:pt x="31" y="16"/>
                  </a:lnTo>
                  <a:lnTo>
                    <a:pt x="31" y="16"/>
                  </a:lnTo>
                  <a:lnTo>
                    <a:pt x="35" y="10"/>
                  </a:lnTo>
                  <a:lnTo>
                    <a:pt x="42" y="4"/>
                  </a:lnTo>
                  <a:lnTo>
                    <a:pt x="50" y="2"/>
                  </a:lnTo>
                  <a:lnTo>
                    <a:pt x="61" y="0"/>
                  </a:lnTo>
                  <a:lnTo>
                    <a:pt x="61" y="0"/>
                  </a:lnTo>
                  <a:lnTo>
                    <a:pt x="64" y="0"/>
                  </a:lnTo>
                  <a:lnTo>
                    <a:pt x="69" y="2"/>
                  </a:lnTo>
                  <a:lnTo>
                    <a:pt x="65" y="16"/>
                  </a:lnTo>
                  <a:lnTo>
                    <a:pt x="65" y="16"/>
                  </a:lnTo>
                  <a:lnTo>
                    <a:pt x="58" y="14"/>
                  </a:lnTo>
                  <a:lnTo>
                    <a:pt x="58" y="14"/>
                  </a:lnTo>
                  <a:lnTo>
                    <a:pt x="51" y="15"/>
                  </a:lnTo>
                  <a:lnTo>
                    <a:pt x="45" y="18"/>
                  </a:lnTo>
                  <a:lnTo>
                    <a:pt x="39" y="22"/>
                  </a:lnTo>
                  <a:lnTo>
                    <a:pt x="35" y="26"/>
                  </a:lnTo>
                  <a:lnTo>
                    <a:pt x="31" y="31"/>
                  </a:lnTo>
                  <a:lnTo>
                    <a:pt x="29" y="37"/>
                  </a:lnTo>
                  <a:lnTo>
                    <a:pt x="26" y="47"/>
                  </a:lnTo>
                  <a:lnTo>
                    <a:pt x="17" y="90"/>
                  </a:lnTo>
                  <a:lnTo>
                    <a:pt x="0" y="9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9" name="Freeform 32">
              <a:extLst>
                <a:ext uri="{FF2B5EF4-FFF2-40B4-BE49-F238E27FC236}">
                  <a16:creationId xmlns:a16="http://schemas.microsoft.com/office/drawing/2014/main" id="{1A45D6AF-7A91-4185-8392-F1FA64E7F3A9}"/>
                </a:ext>
              </a:extLst>
            </p:cNvPr>
            <p:cNvSpPr>
              <a:spLocks/>
            </p:cNvSpPr>
            <p:nvPr userDrawn="1"/>
          </p:nvSpPr>
          <p:spPr bwMode="auto">
            <a:xfrm>
              <a:off x="3359" y="3239"/>
              <a:ext cx="71" cy="91"/>
            </a:xfrm>
            <a:custGeom>
              <a:avLst/>
              <a:gdLst>
                <a:gd name="T0" fmla="*/ 67 w 71"/>
                <a:gd name="T1" fmla="*/ 18 h 91"/>
                <a:gd name="T2" fmla="*/ 67 w 71"/>
                <a:gd name="T3" fmla="*/ 18 h 91"/>
                <a:gd name="T4" fmla="*/ 59 w 71"/>
                <a:gd name="T5" fmla="*/ 14 h 91"/>
                <a:gd name="T6" fmla="*/ 51 w 71"/>
                <a:gd name="T7" fmla="*/ 14 h 91"/>
                <a:gd name="T8" fmla="*/ 51 w 71"/>
                <a:gd name="T9" fmla="*/ 14 h 91"/>
                <a:gd name="T10" fmla="*/ 44 w 71"/>
                <a:gd name="T11" fmla="*/ 14 h 91"/>
                <a:gd name="T12" fmla="*/ 38 w 71"/>
                <a:gd name="T13" fmla="*/ 16 h 91"/>
                <a:gd name="T14" fmla="*/ 31 w 71"/>
                <a:gd name="T15" fmla="*/ 20 h 91"/>
                <a:gd name="T16" fmla="*/ 27 w 71"/>
                <a:gd name="T17" fmla="*/ 24 h 91"/>
                <a:gd name="T18" fmla="*/ 23 w 71"/>
                <a:gd name="T19" fmla="*/ 31 h 91"/>
                <a:gd name="T20" fmla="*/ 20 w 71"/>
                <a:gd name="T21" fmla="*/ 38 h 91"/>
                <a:gd name="T22" fmla="*/ 18 w 71"/>
                <a:gd name="T23" fmla="*/ 45 h 91"/>
                <a:gd name="T24" fmla="*/ 18 w 71"/>
                <a:gd name="T25" fmla="*/ 53 h 91"/>
                <a:gd name="T26" fmla="*/ 18 w 71"/>
                <a:gd name="T27" fmla="*/ 53 h 91"/>
                <a:gd name="T28" fmla="*/ 18 w 71"/>
                <a:gd name="T29" fmla="*/ 59 h 91"/>
                <a:gd name="T30" fmla="*/ 19 w 71"/>
                <a:gd name="T31" fmla="*/ 63 h 91"/>
                <a:gd name="T32" fmla="*/ 22 w 71"/>
                <a:gd name="T33" fmla="*/ 69 h 91"/>
                <a:gd name="T34" fmla="*/ 24 w 71"/>
                <a:gd name="T35" fmla="*/ 73 h 91"/>
                <a:gd name="T36" fmla="*/ 27 w 71"/>
                <a:gd name="T37" fmla="*/ 75 h 91"/>
                <a:gd name="T38" fmla="*/ 31 w 71"/>
                <a:gd name="T39" fmla="*/ 77 h 91"/>
                <a:gd name="T40" fmla="*/ 36 w 71"/>
                <a:gd name="T41" fmla="*/ 78 h 91"/>
                <a:gd name="T42" fmla="*/ 42 w 71"/>
                <a:gd name="T43" fmla="*/ 79 h 91"/>
                <a:gd name="T44" fmla="*/ 42 w 71"/>
                <a:gd name="T45" fmla="*/ 79 h 91"/>
                <a:gd name="T46" fmla="*/ 50 w 71"/>
                <a:gd name="T47" fmla="*/ 78 h 91"/>
                <a:gd name="T48" fmla="*/ 59 w 71"/>
                <a:gd name="T49" fmla="*/ 75 h 91"/>
                <a:gd name="T50" fmla="*/ 57 w 71"/>
                <a:gd name="T51" fmla="*/ 90 h 91"/>
                <a:gd name="T52" fmla="*/ 57 w 71"/>
                <a:gd name="T53" fmla="*/ 90 h 91"/>
                <a:gd name="T54" fmla="*/ 48 w 71"/>
                <a:gd name="T55" fmla="*/ 91 h 91"/>
                <a:gd name="T56" fmla="*/ 39 w 71"/>
                <a:gd name="T57" fmla="*/ 91 h 91"/>
                <a:gd name="T58" fmla="*/ 39 w 71"/>
                <a:gd name="T59" fmla="*/ 91 h 91"/>
                <a:gd name="T60" fmla="*/ 31 w 71"/>
                <a:gd name="T61" fmla="*/ 91 h 91"/>
                <a:gd name="T62" fmla="*/ 23 w 71"/>
                <a:gd name="T63" fmla="*/ 90 h 91"/>
                <a:gd name="T64" fmla="*/ 16 w 71"/>
                <a:gd name="T65" fmla="*/ 87 h 91"/>
                <a:gd name="T66" fmla="*/ 11 w 71"/>
                <a:gd name="T67" fmla="*/ 83 h 91"/>
                <a:gd name="T68" fmla="*/ 7 w 71"/>
                <a:gd name="T69" fmla="*/ 78 h 91"/>
                <a:gd name="T70" fmla="*/ 3 w 71"/>
                <a:gd name="T71" fmla="*/ 71 h 91"/>
                <a:gd name="T72" fmla="*/ 2 w 71"/>
                <a:gd name="T73" fmla="*/ 63 h 91"/>
                <a:gd name="T74" fmla="*/ 0 w 71"/>
                <a:gd name="T75" fmla="*/ 55 h 91"/>
                <a:gd name="T76" fmla="*/ 0 w 71"/>
                <a:gd name="T77" fmla="*/ 55 h 91"/>
                <a:gd name="T78" fmla="*/ 2 w 71"/>
                <a:gd name="T79" fmla="*/ 45 h 91"/>
                <a:gd name="T80" fmla="*/ 4 w 71"/>
                <a:gd name="T81" fmla="*/ 34 h 91"/>
                <a:gd name="T82" fmla="*/ 7 w 71"/>
                <a:gd name="T83" fmla="*/ 24 h 91"/>
                <a:gd name="T84" fmla="*/ 12 w 71"/>
                <a:gd name="T85" fmla="*/ 16 h 91"/>
                <a:gd name="T86" fmla="*/ 20 w 71"/>
                <a:gd name="T87" fmla="*/ 10 h 91"/>
                <a:gd name="T88" fmla="*/ 28 w 71"/>
                <a:gd name="T89" fmla="*/ 4 h 91"/>
                <a:gd name="T90" fmla="*/ 38 w 71"/>
                <a:gd name="T91" fmla="*/ 2 h 91"/>
                <a:gd name="T92" fmla="*/ 48 w 71"/>
                <a:gd name="T93" fmla="*/ 0 h 91"/>
                <a:gd name="T94" fmla="*/ 48 w 71"/>
                <a:gd name="T95" fmla="*/ 0 h 91"/>
                <a:gd name="T96" fmla="*/ 61 w 71"/>
                <a:gd name="T97" fmla="*/ 0 h 91"/>
                <a:gd name="T98" fmla="*/ 71 w 71"/>
                <a:gd name="T99" fmla="*/ 3 h 91"/>
                <a:gd name="T100" fmla="*/ 67 w 71"/>
                <a:gd name="T101"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91">
                  <a:moveTo>
                    <a:pt x="67" y="18"/>
                  </a:moveTo>
                  <a:lnTo>
                    <a:pt x="67" y="18"/>
                  </a:lnTo>
                  <a:lnTo>
                    <a:pt x="59" y="14"/>
                  </a:lnTo>
                  <a:lnTo>
                    <a:pt x="51" y="14"/>
                  </a:lnTo>
                  <a:lnTo>
                    <a:pt x="51" y="14"/>
                  </a:lnTo>
                  <a:lnTo>
                    <a:pt x="44" y="14"/>
                  </a:lnTo>
                  <a:lnTo>
                    <a:pt x="38" y="16"/>
                  </a:lnTo>
                  <a:lnTo>
                    <a:pt x="31" y="20"/>
                  </a:lnTo>
                  <a:lnTo>
                    <a:pt x="27" y="24"/>
                  </a:lnTo>
                  <a:lnTo>
                    <a:pt x="23" y="31"/>
                  </a:lnTo>
                  <a:lnTo>
                    <a:pt x="20" y="38"/>
                  </a:lnTo>
                  <a:lnTo>
                    <a:pt x="18" y="45"/>
                  </a:lnTo>
                  <a:lnTo>
                    <a:pt x="18" y="53"/>
                  </a:lnTo>
                  <a:lnTo>
                    <a:pt x="18" y="53"/>
                  </a:lnTo>
                  <a:lnTo>
                    <a:pt x="18" y="59"/>
                  </a:lnTo>
                  <a:lnTo>
                    <a:pt x="19" y="63"/>
                  </a:lnTo>
                  <a:lnTo>
                    <a:pt x="22" y="69"/>
                  </a:lnTo>
                  <a:lnTo>
                    <a:pt x="24" y="73"/>
                  </a:lnTo>
                  <a:lnTo>
                    <a:pt x="27" y="75"/>
                  </a:lnTo>
                  <a:lnTo>
                    <a:pt x="31" y="77"/>
                  </a:lnTo>
                  <a:lnTo>
                    <a:pt x="36" y="78"/>
                  </a:lnTo>
                  <a:lnTo>
                    <a:pt x="42" y="79"/>
                  </a:lnTo>
                  <a:lnTo>
                    <a:pt x="42" y="79"/>
                  </a:lnTo>
                  <a:lnTo>
                    <a:pt x="50" y="78"/>
                  </a:lnTo>
                  <a:lnTo>
                    <a:pt x="59" y="75"/>
                  </a:lnTo>
                  <a:lnTo>
                    <a:pt x="57" y="90"/>
                  </a:lnTo>
                  <a:lnTo>
                    <a:pt x="57" y="90"/>
                  </a:lnTo>
                  <a:lnTo>
                    <a:pt x="48" y="91"/>
                  </a:lnTo>
                  <a:lnTo>
                    <a:pt x="39" y="91"/>
                  </a:lnTo>
                  <a:lnTo>
                    <a:pt x="39" y="91"/>
                  </a:lnTo>
                  <a:lnTo>
                    <a:pt x="31" y="91"/>
                  </a:lnTo>
                  <a:lnTo>
                    <a:pt x="23" y="90"/>
                  </a:lnTo>
                  <a:lnTo>
                    <a:pt x="16" y="87"/>
                  </a:lnTo>
                  <a:lnTo>
                    <a:pt x="11" y="83"/>
                  </a:lnTo>
                  <a:lnTo>
                    <a:pt x="7" y="78"/>
                  </a:lnTo>
                  <a:lnTo>
                    <a:pt x="3" y="71"/>
                  </a:lnTo>
                  <a:lnTo>
                    <a:pt x="2" y="63"/>
                  </a:lnTo>
                  <a:lnTo>
                    <a:pt x="0" y="55"/>
                  </a:lnTo>
                  <a:lnTo>
                    <a:pt x="0" y="55"/>
                  </a:lnTo>
                  <a:lnTo>
                    <a:pt x="2" y="45"/>
                  </a:lnTo>
                  <a:lnTo>
                    <a:pt x="4" y="34"/>
                  </a:lnTo>
                  <a:lnTo>
                    <a:pt x="7" y="24"/>
                  </a:lnTo>
                  <a:lnTo>
                    <a:pt x="12" y="16"/>
                  </a:lnTo>
                  <a:lnTo>
                    <a:pt x="20" y="10"/>
                  </a:lnTo>
                  <a:lnTo>
                    <a:pt x="28" y="4"/>
                  </a:lnTo>
                  <a:lnTo>
                    <a:pt x="38" y="2"/>
                  </a:lnTo>
                  <a:lnTo>
                    <a:pt x="48" y="0"/>
                  </a:lnTo>
                  <a:lnTo>
                    <a:pt x="48" y="0"/>
                  </a:lnTo>
                  <a:lnTo>
                    <a:pt x="61" y="0"/>
                  </a:lnTo>
                  <a:lnTo>
                    <a:pt x="71" y="3"/>
                  </a:lnTo>
                  <a:lnTo>
                    <a:pt x="6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0" name="Freeform 33">
              <a:extLst>
                <a:ext uri="{FF2B5EF4-FFF2-40B4-BE49-F238E27FC236}">
                  <a16:creationId xmlns:a16="http://schemas.microsoft.com/office/drawing/2014/main" id="{7AD5393D-DC1B-4B5D-B7D2-D72826D30FAD}"/>
                </a:ext>
              </a:extLst>
            </p:cNvPr>
            <p:cNvSpPr>
              <a:spLocks noEditPoints="1"/>
            </p:cNvSpPr>
            <p:nvPr userDrawn="1"/>
          </p:nvSpPr>
          <p:spPr bwMode="auto">
            <a:xfrm>
              <a:off x="3436" y="3239"/>
              <a:ext cx="90" cy="91"/>
            </a:xfrm>
            <a:custGeom>
              <a:avLst/>
              <a:gdLst>
                <a:gd name="T0" fmla="*/ 51 w 90"/>
                <a:gd name="T1" fmla="*/ 0 h 91"/>
                <a:gd name="T2" fmla="*/ 67 w 90"/>
                <a:gd name="T3" fmla="*/ 3 h 91"/>
                <a:gd name="T4" fmla="*/ 79 w 90"/>
                <a:gd name="T5" fmla="*/ 10 h 91"/>
                <a:gd name="T6" fmla="*/ 87 w 90"/>
                <a:gd name="T7" fmla="*/ 22 h 91"/>
                <a:gd name="T8" fmla="*/ 90 w 90"/>
                <a:gd name="T9" fmla="*/ 38 h 91"/>
                <a:gd name="T10" fmla="*/ 88 w 90"/>
                <a:gd name="T11" fmla="*/ 50 h 91"/>
                <a:gd name="T12" fmla="*/ 81 w 90"/>
                <a:gd name="T13" fmla="*/ 69 h 91"/>
                <a:gd name="T14" fmla="*/ 69 w 90"/>
                <a:gd name="T15" fmla="*/ 83 h 91"/>
                <a:gd name="T16" fmla="*/ 51 w 90"/>
                <a:gd name="T17" fmla="*/ 91 h 91"/>
                <a:gd name="T18" fmla="*/ 40 w 90"/>
                <a:gd name="T19" fmla="*/ 91 h 91"/>
                <a:gd name="T20" fmla="*/ 24 w 90"/>
                <a:gd name="T21" fmla="*/ 90 h 91"/>
                <a:gd name="T22" fmla="*/ 10 w 90"/>
                <a:gd name="T23" fmla="*/ 82 h 91"/>
                <a:gd name="T24" fmla="*/ 2 w 90"/>
                <a:gd name="T25" fmla="*/ 70 h 91"/>
                <a:gd name="T26" fmla="*/ 0 w 90"/>
                <a:gd name="T27" fmla="*/ 53 h 91"/>
                <a:gd name="T28" fmla="*/ 1 w 90"/>
                <a:gd name="T29" fmla="*/ 42 h 91"/>
                <a:gd name="T30" fmla="*/ 8 w 90"/>
                <a:gd name="T31" fmla="*/ 23 h 91"/>
                <a:gd name="T32" fmla="*/ 20 w 90"/>
                <a:gd name="T33" fmla="*/ 10 h 91"/>
                <a:gd name="T34" fmla="*/ 39 w 90"/>
                <a:gd name="T35" fmla="*/ 2 h 91"/>
                <a:gd name="T36" fmla="*/ 51 w 90"/>
                <a:gd name="T37" fmla="*/ 0 h 91"/>
                <a:gd name="T38" fmla="*/ 40 w 90"/>
                <a:gd name="T39" fmla="*/ 79 h 91"/>
                <a:gd name="T40" fmla="*/ 52 w 90"/>
                <a:gd name="T41" fmla="*/ 75 h 91"/>
                <a:gd name="T42" fmla="*/ 63 w 90"/>
                <a:gd name="T43" fmla="*/ 66 h 91"/>
                <a:gd name="T44" fmla="*/ 69 w 90"/>
                <a:gd name="T45" fmla="*/ 53 h 91"/>
                <a:gd name="T46" fmla="*/ 72 w 90"/>
                <a:gd name="T47" fmla="*/ 38 h 91"/>
                <a:gd name="T48" fmla="*/ 71 w 90"/>
                <a:gd name="T49" fmla="*/ 29 h 91"/>
                <a:gd name="T50" fmla="*/ 65 w 90"/>
                <a:gd name="T51" fmla="*/ 20 h 91"/>
                <a:gd name="T52" fmla="*/ 59 w 90"/>
                <a:gd name="T53" fmla="*/ 15 h 91"/>
                <a:gd name="T54" fmla="*/ 49 w 90"/>
                <a:gd name="T55" fmla="*/ 14 h 91"/>
                <a:gd name="T56" fmla="*/ 41 w 90"/>
                <a:gd name="T57" fmla="*/ 14 h 91"/>
                <a:gd name="T58" fmla="*/ 29 w 90"/>
                <a:gd name="T59" fmla="*/ 22 h 91"/>
                <a:gd name="T60" fmla="*/ 21 w 90"/>
                <a:gd name="T61" fmla="*/ 34 h 91"/>
                <a:gd name="T62" fmla="*/ 17 w 90"/>
                <a:gd name="T63" fmla="*/ 47 h 91"/>
                <a:gd name="T64" fmla="*/ 17 w 90"/>
                <a:gd name="T65" fmla="*/ 54 h 91"/>
                <a:gd name="T66" fmla="*/ 20 w 90"/>
                <a:gd name="T67" fmla="*/ 69 h 91"/>
                <a:gd name="T68" fmla="*/ 25 w 90"/>
                <a:gd name="T69" fmla="*/ 75 h 91"/>
                <a:gd name="T70" fmla="*/ 35 w 90"/>
                <a:gd name="T71" fmla="*/ 78 h 91"/>
                <a:gd name="T72" fmla="*/ 40 w 90"/>
                <a:gd name="T73"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91">
                  <a:moveTo>
                    <a:pt x="51" y="0"/>
                  </a:moveTo>
                  <a:lnTo>
                    <a:pt x="51" y="0"/>
                  </a:lnTo>
                  <a:lnTo>
                    <a:pt x="59" y="0"/>
                  </a:lnTo>
                  <a:lnTo>
                    <a:pt x="67" y="3"/>
                  </a:lnTo>
                  <a:lnTo>
                    <a:pt x="72" y="6"/>
                  </a:lnTo>
                  <a:lnTo>
                    <a:pt x="79" y="10"/>
                  </a:lnTo>
                  <a:lnTo>
                    <a:pt x="83" y="16"/>
                  </a:lnTo>
                  <a:lnTo>
                    <a:pt x="87" y="22"/>
                  </a:lnTo>
                  <a:lnTo>
                    <a:pt x="88" y="30"/>
                  </a:lnTo>
                  <a:lnTo>
                    <a:pt x="90" y="38"/>
                  </a:lnTo>
                  <a:lnTo>
                    <a:pt x="90" y="38"/>
                  </a:lnTo>
                  <a:lnTo>
                    <a:pt x="88" y="50"/>
                  </a:lnTo>
                  <a:lnTo>
                    <a:pt x="86" y="59"/>
                  </a:lnTo>
                  <a:lnTo>
                    <a:pt x="81" y="69"/>
                  </a:lnTo>
                  <a:lnTo>
                    <a:pt x="76" y="77"/>
                  </a:lnTo>
                  <a:lnTo>
                    <a:pt x="69" y="83"/>
                  </a:lnTo>
                  <a:lnTo>
                    <a:pt x="61" y="87"/>
                  </a:lnTo>
                  <a:lnTo>
                    <a:pt x="51" y="91"/>
                  </a:lnTo>
                  <a:lnTo>
                    <a:pt x="40" y="91"/>
                  </a:lnTo>
                  <a:lnTo>
                    <a:pt x="40" y="91"/>
                  </a:lnTo>
                  <a:lnTo>
                    <a:pt x="32" y="91"/>
                  </a:lnTo>
                  <a:lnTo>
                    <a:pt x="24" y="90"/>
                  </a:lnTo>
                  <a:lnTo>
                    <a:pt x="17" y="86"/>
                  </a:lnTo>
                  <a:lnTo>
                    <a:pt x="10" y="82"/>
                  </a:lnTo>
                  <a:lnTo>
                    <a:pt x="6" y="77"/>
                  </a:lnTo>
                  <a:lnTo>
                    <a:pt x="2" y="70"/>
                  </a:lnTo>
                  <a:lnTo>
                    <a:pt x="1" y="62"/>
                  </a:lnTo>
                  <a:lnTo>
                    <a:pt x="0" y="53"/>
                  </a:lnTo>
                  <a:lnTo>
                    <a:pt x="0" y="53"/>
                  </a:lnTo>
                  <a:lnTo>
                    <a:pt x="1" y="42"/>
                  </a:lnTo>
                  <a:lnTo>
                    <a:pt x="4" y="33"/>
                  </a:lnTo>
                  <a:lnTo>
                    <a:pt x="8" y="23"/>
                  </a:lnTo>
                  <a:lnTo>
                    <a:pt x="13" y="15"/>
                  </a:lnTo>
                  <a:lnTo>
                    <a:pt x="20" y="10"/>
                  </a:lnTo>
                  <a:lnTo>
                    <a:pt x="29" y="4"/>
                  </a:lnTo>
                  <a:lnTo>
                    <a:pt x="39" y="2"/>
                  </a:lnTo>
                  <a:lnTo>
                    <a:pt x="51" y="0"/>
                  </a:lnTo>
                  <a:lnTo>
                    <a:pt x="51" y="0"/>
                  </a:lnTo>
                  <a:close/>
                  <a:moveTo>
                    <a:pt x="40" y="79"/>
                  </a:moveTo>
                  <a:lnTo>
                    <a:pt x="40" y="79"/>
                  </a:lnTo>
                  <a:lnTo>
                    <a:pt x="47" y="78"/>
                  </a:lnTo>
                  <a:lnTo>
                    <a:pt x="52" y="75"/>
                  </a:lnTo>
                  <a:lnTo>
                    <a:pt x="57" y="71"/>
                  </a:lnTo>
                  <a:lnTo>
                    <a:pt x="63" y="66"/>
                  </a:lnTo>
                  <a:lnTo>
                    <a:pt x="67" y="61"/>
                  </a:lnTo>
                  <a:lnTo>
                    <a:pt x="69" y="53"/>
                  </a:lnTo>
                  <a:lnTo>
                    <a:pt x="71" y="46"/>
                  </a:lnTo>
                  <a:lnTo>
                    <a:pt x="72" y="38"/>
                  </a:lnTo>
                  <a:lnTo>
                    <a:pt x="72" y="38"/>
                  </a:lnTo>
                  <a:lnTo>
                    <a:pt x="71" y="29"/>
                  </a:lnTo>
                  <a:lnTo>
                    <a:pt x="68" y="24"/>
                  </a:lnTo>
                  <a:lnTo>
                    <a:pt x="65" y="20"/>
                  </a:lnTo>
                  <a:lnTo>
                    <a:pt x="63" y="18"/>
                  </a:lnTo>
                  <a:lnTo>
                    <a:pt x="59" y="15"/>
                  </a:lnTo>
                  <a:lnTo>
                    <a:pt x="55" y="14"/>
                  </a:lnTo>
                  <a:lnTo>
                    <a:pt x="49" y="14"/>
                  </a:lnTo>
                  <a:lnTo>
                    <a:pt x="49" y="14"/>
                  </a:lnTo>
                  <a:lnTo>
                    <a:pt x="41" y="14"/>
                  </a:lnTo>
                  <a:lnTo>
                    <a:pt x="36" y="16"/>
                  </a:lnTo>
                  <a:lnTo>
                    <a:pt x="29" y="22"/>
                  </a:lnTo>
                  <a:lnTo>
                    <a:pt x="25" y="27"/>
                  </a:lnTo>
                  <a:lnTo>
                    <a:pt x="21" y="34"/>
                  </a:lnTo>
                  <a:lnTo>
                    <a:pt x="20" y="41"/>
                  </a:lnTo>
                  <a:lnTo>
                    <a:pt x="17" y="47"/>
                  </a:lnTo>
                  <a:lnTo>
                    <a:pt x="17" y="54"/>
                  </a:lnTo>
                  <a:lnTo>
                    <a:pt x="17" y="54"/>
                  </a:lnTo>
                  <a:lnTo>
                    <a:pt x="18" y="63"/>
                  </a:lnTo>
                  <a:lnTo>
                    <a:pt x="20" y="69"/>
                  </a:lnTo>
                  <a:lnTo>
                    <a:pt x="22" y="71"/>
                  </a:lnTo>
                  <a:lnTo>
                    <a:pt x="25" y="75"/>
                  </a:lnTo>
                  <a:lnTo>
                    <a:pt x="29" y="77"/>
                  </a:lnTo>
                  <a:lnTo>
                    <a:pt x="35" y="78"/>
                  </a:lnTo>
                  <a:lnTo>
                    <a:pt x="40" y="79"/>
                  </a:lnTo>
                  <a:lnTo>
                    <a:pt x="40"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1" name="Freeform 34">
              <a:extLst>
                <a:ext uri="{FF2B5EF4-FFF2-40B4-BE49-F238E27FC236}">
                  <a16:creationId xmlns:a16="http://schemas.microsoft.com/office/drawing/2014/main" id="{8A3C08EC-375B-408A-BBA3-882774899CB7}"/>
                </a:ext>
              </a:extLst>
            </p:cNvPr>
            <p:cNvSpPr>
              <a:spLocks/>
            </p:cNvSpPr>
            <p:nvPr userDrawn="1"/>
          </p:nvSpPr>
          <p:spPr bwMode="auto">
            <a:xfrm>
              <a:off x="3539" y="3239"/>
              <a:ext cx="138" cy="90"/>
            </a:xfrm>
            <a:custGeom>
              <a:avLst/>
              <a:gdLst>
                <a:gd name="T0" fmla="*/ 16 w 138"/>
                <a:gd name="T1" fmla="*/ 12 h 90"/>
                <a:gd name="T2" fmla="*/ 34 w 138"/>
                <a:gd name="T3" fmla="*/ 2 h 90"/>
                <a:gd name="T4" fmla="*/ 31 w 138"/>
                <a:gd name="T5" fmla="*/ 14 h 90"/>
                <a:gd name="T6" fmla="*/ 36 w 138"/>
                <a:gd name="T7" fmla="*/ 8 h 90"/>
                <a:gd name="T8" fmla="*/ 51 w 138"/>
                <a:gd name="T9" fmla="*/ 2 h 90"/>
                <a:gd name="T10" fmla="*/ 59 w 138"/>
                <a:gd name="T11" fmla="*/ 0 h 90"/>
                <a:gd name="T12" fmla="*/ 74 w 138"/>
                <a:gd name="T13" fmla="*/ 4 h 90"/>
                <a:gd name="T14" fmla="*/ 83 w 138"/>
                <a:gd name="T15" fmla="*/ 15 h 90"/>
                <a:gd name="T16" fmla="*/ 90 w 138"/>
                <a:gd name="T17" fmla="*/ 8 h 90"/>
                <a:gd name="T18" fmla="*/ 105 w 138"/>
                <a:gd name="T19" fmla="*/ 2 h 90"/>
                <a:gd name="T20" fmla="*/ 114 w 138"/>
                <a:gd name="T21" fmla="*/ 0 h 90"/>
                <a:gd name="T22" fmla="*/ 123 w 138"/>
                <a:gd name="T23" fmla="*/ 2 h 90"/>
                <a:gd name="T24" fmla="*/ 131 w 138"/>
                <a:gd name="T25" fmla="*/ 7 h 90"/>
                <a:gd name="T26" fmla="*/ 137 w 138"/>
                <a:gd name="T27" fmla="*/ 14 h 90"/>
                <a:gd name="T28" fmla="*/ 138 w 138"/>
                <a:gd name="T29" fmla="*/ 23 h 90"/>
                <a:gd name="T30" fmla="*/ 138 w 138"/>
                <a:gd name="T31" fmla="*/ 33 h 90"/>
                <a:gd name="T32" fmla="*/ 126 w 138"/>
                <a:gd name="T33" fmla="*/ 90 h 90"/>
                <a:gd name="T34" fmla="*/ 121 w 138"/>
                <a:gd name="T35" fmla="*/ 34 h 90"/>
                <a:gd name="T36" fmla="*/ 122 w 138"/>
                <a:gd name="T37" fmla="*/ 26 h 90"/>
                <a:gd name="T38" fmla="*/ 121 w 138"/>
                <a:gd name="T39" fmla="*/ 20 h 90"/>
                <a:gd name="T40" fmla="*/ 115 w 138"/>
                <a:gd name="T41" fmla="*/ 14 h 90"/>
                <a:gd name="T42" fmla="*/ 109 w 138"/>
                <a:gd name="T43" fmla="*/ 14 h 90"/>
                <a:gd name="T44" fmla="*/ 98 w 138"/>
                <a:gd name="T45" fmla="*/ 16 h 90"/>
                <a:gd name="T46" fmla="*/ 90 w 138"/>
                <a:gd name="T47" fmla="*/ 24 h 90"/>
                <a:gd name="T48" fmla="*/ 80 w 138"/>
                <a:gd name="T49" fmla="*/ 46 h 90"/>
                <a:gd name="T50" fmla="*/ 55 w 138"/>
                <a:gd name="T51" fmla="*/ 90 h 90"/>
                <a:gd name="T52" fmla="*/ 67 w 138"/>
                <a:gd name="T53" fmla="*/ 34 h 90"/>
                <a:gd name="T54" fmla="*/ 67 w 138"/>
                <a:gd name="T55" fmla="*/ 26 h 90"/>
                <a:gd name="T56" fmla="*/ 64 w 138"/>
                <a:gd name="T57" fmla="*/ 16 h 90"/>
                <a:gd name="T58" fmla="*/ 55 w 138"/>
                <a:gd name="T59" fmla="*/ 14 h 90"/>
                <a:gd name="T60" fmla="*/ 48 w 138"/>
                <a:gd name="T61" fmla="*/ 14 h 90"/>
                <a:gd name="T62" fmla="*/ 39 w 138"/>
                <a:gd name="T63" fmla="*/ 20 h 90"/>
                <a:gd name="T64" fmla="*/ 29 w 138"/>
                <a:gd name="T65" fmla="*/ 35 h 90"/>
                <a:gd name="T66" fmla="*/ 16 w 138"/>
                <a:gd name="T67" fmla="*/ 90 h 90"/>
                <a:gd name="T68" fmla="*/ 16 w 138"/>
                <a:gd name="T6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90">
                  <a:moveTo>
                    <a:pt x="16" y="12"/>
                  </a:moveTo>
                  <a:lnTo>
                    <a:pt x="16" y="12"/>
                  </a:lnTo>
                  <a:lnTo>
                    <a:pt x="17" y="2"/>
                  </a:lnTo>
                  <a:lnTo>
                    <a:pt x="34" y="2"/>
                  </a:lnTo>
                  <a:lnTo>
                    <a:pt x="31" y="14"/>
                  </a:lnTo>
                  <a:lnTo>
                    <a:pt x="31" y="14"/>
                  </a:lnTo>
                  <a:lnTo>
                    <a:pt x="31" y="14"/>
                  </a:lnTo>
                  <a:lnTo>
                    <a:pt x="36" y="8"/>
                  </a:lnTo>
                  <a:lnTo>
                    <a:pt x="43" y="4"/>
                  </a:lnTo>
                  <a:lnTo>
                    <a:pt x="51" y="2"/>
                  </a:lnTo>
                  <a:lnTo>
                    <a:pt x="59" y="0"/>
                  </a:lnTo>
                  <a:lnTo>
                    <a:pt x="59" y="0"/>
                  </a:lnTo>
                  <a:lnTo>
                    <a:pt x="67" y="2"/>
                  </a:lnTo>
                  <a:lnTo>
                    <a:pt x="74" y="4"/>
                  </a:lnTo>
                  <a:lnTo>
                    <a:pt x="79" y="8"/>
                  </a:lnTo>
                  <a:lnTo>
                    <a:pt x="83" y="15"/>
                  </a:lnTo>
                  <a:lnTo>
                    <a:pt x="83" y="15"/>
                  </a:lnTo>
                  <a:lnTo>
                    <a:pt x="90" y="8"/>
                  </a:lnTo>
                  <a:lnTo>
                    <a:pt x="97" y="4"/>
                  </a:lnTo>
                  <a:lnTo>
                    <a:pt x="105" y="2"/>
                  </a:lnTo>
                  <a:lnTo>
                    <a:pt x="114" y="0"/>
                  </a:lnTo>
                  <a:lnTo>
                    <a:pt x="114" y="0"/>
                  </a:lnTo>
                  <a:lnTo>
                    <a:pt x="119" y="0"/>
                  </a:lnTo>
                  <a:lnTo>
                    <a:pt x="123" y="2"/>
                  </a:lnTo>
                  <a:lnTo>
                    <a:pt x="127" y="4"/>
                  </a:lnTo>
                  <a:lnTo>
                    <a:pt x="131" y="7"/>
                  </a:lnTo>
                  <a:lnTo>
                    <a:pt x="134" y="10"/>
                  </a:lnTo>
                  <a:lnTo>
                    <a:pt x="137" y="14"/>
                  </a:lnTo>
                  <a:lnTo>
                    <a:pt x="138" y="18"/>
                  </a:lnTo>
                  <a:lnTo>
                    <a:pt x="138" y="23"/>
                  </a:lnTo>
                  <a:lnTo>
                    <a:pt x="138" y="23"/>
                  </a:lnTo>
                  <a:lnTo>
                    <a:pt x="138" y="33"/>
                  </a:lnTo>
                  <a:lnTo>
                    <a:pt x="135" y="42"/>
                  </a:lnTo>
                  <a:lnTo>
                    <a:pt x="126" y="90"/>
                  </a:lnTo>
                  <a:lnTo>
                    <a:pt x="110" y="90"/>
                  </a:lnTo>
                  <a:lnTo>
                    <a:pt x="121" y="34"/>
                  </a:lnTo>
                  <a:lnTo>
                    <a:pt x="121" y="34"/>
                  </a:lnTo>
                  <a:lnTo>
                    <a:pt x="122" y="26"/>
                  </a:lnTo>
                  <a:lnTo>
                    <a:pt x="122" y="26"/>
                  </a:lnTo>
                  <a:lnTo>
                    <a:pt x="121" y="20"/>
                  </a:lnTo>
                  <a:lnTo>
                    <a:pt x="119" y="16"/>
                  </a:lnTo>
                  <a:lnTo>
                    <a:pt x="115" y="14"/>
                  </a:lnTo>
                  <a:lnTo>
                    <a:pt x="109" y="14"/>
                  </a:lnTo>
                  <a:lnTo>
                    <a:pt x="109" y="14"/>
                  </a:lnTo>
                  <a:lnTo>
                    <a:pt x="103" y="14"/>
                  </a:lnTo>
                  <a:lnTo>
                    <a:pt x="98" y="16"/>
                  </a:lnTo>
                  <a:lnTo>
                    <a:pt x="94" y="20"/>
                  </a:lnTo>
                  <a:lnTo>
                    <a:pt x="90" y="24"/>
                  </a:lnTo>
                  <a:lnTo>
                    <a:pt x="84" y="35"/>
                  </a:lnTo>
                  <a:lnTo>
                    <a:pt x="80" y="46"/>
                  </a:lnTo>
                  <a:lnTo>
                    <a:pt x="71" y="90"/>
                  </a:lnTo>
                  <a:lnTo>
                    <a:pt x="55" y="90"/>
                  </a:lnTo>
                  <a:lnTo>
                    <a:pt x="67" y="34"/>
                  </a:lnTo>
                  <a:lnTo>
                    <a:pt x="67" y="34"/>
                  </a:lnTo>
                  <a:lnTo>
                    <a:pt x="67" y="26"/>
                  </a:lnTo>
                  <a:lnTo>
                    <a:pt x="67" y="26"/>
                  </a:lnTo>
                  <a:lnTo>
                    <a:pt x="67" y="20"/>
                  </a:lnTo>
                  <a:lnTo>
                    <a:pt x="64" y="16"/>
                  </a:lnTo>
                  <a:lnTo>
                    <a:pt x="60" y="14"/>
                  </a:lnTo>
                  <a:lnTo>
                    <a:pt x="55" y="14"/>
                  </a:lnTo>
                  <a:lnTo>
                    <a:pt x="55" y="14"/>
                  </a:lnTo>
                  <a:lnTo>
                    <a:pt x="48" y="14"/>
                  </a:lnTo>
                  <a:lnTo>
                    <a:pt x="44" y="16"/>
                  </a:lnTo>
                  <a:lnTo>
                    <a:pt x="39" y="20"/>
                  </a:lnTo>
                  <a:lnTo>
                    <a:pt x="35" y="24"/>
                  </a:lnTo>
                  <a:lnTo>
                    <a:pt x="29" y="35"/>
                  </a:lnTo>
                  <a:lnTo>
                    <a:pt x="25" y="46"/>
                  </a:lnTo>
                  <a:lnTo>
                    <a:pt x="16" y="90"/>
                  </a:lnTo>
                  <a:lnTo>
                    <a:pt x="0" y="90"/>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2" name="Freeform 35">
              <a:extLst>
                <a:ext uri="{FF2B5EF4-FFF2-40B4-BE49-F238E27FC236}">
                  <a16:creationId xmlns:a16="http://schemas.microsoft.com/office/drawing/2014/main" id="{B26D2930-39FE-42FD-8ECC-E03EF9D90683}"/>
                </a:ext>
              </a:extLst>
            </p:cNvPr>
            <p:cNvSpPr>
              <a:spLocks/>
            </p:cNvSpPr>
            <p:nvPr userDrawn="1"/>
          </p:nvSpPr>
          <p:spPr bwMode="auto">
            <a:xfrm>
              <a:off x="3692" y="3239"/>
              <a:ext cx="138" cy="90"/>
            </a:xfrm>
            <a:custGeom>
              <a:avLst/>
              <a:gdLst>
                <a:gd name="T0" fmla="*/ 16 w 138"/>
                <a:gd name="T1" fmla="*/ 12 h 90"/>
                <a:gd name="T2" fmla="*/ 33 w 138"/>
                <a:gd name="T3" fmla="*/ 2 h 90"/>
                <a:gd name="T4" fmla="*/ 32 w 138"/>
                <a:gd name="T5" fmla="*/ 14 h 90"/>
                <a:gd name="T6" fmla="*/ 37 w 138"/>
                <a:gd name="T7" fmla="*/ 8 h 90"/>
                <a:gd name="T8" fmla="*/ 51 w 138"/>
                <a:gd name="T9" fmla="*/ 2 h 90"/>
                <a:gd name="T10" fmla="*/ 59 w 138"/>
                <a:gd name="T11" fmla="*/ 0 h 90"/>
                <a:gd name="T12" fmla="*/ 74 w 138"/>
                <a:gd name="T13" fmla="*/ 4 h 90"/>
                <a:gd name="T14" fmla="*/ 83 w 138"/>
                <a:gd name="T15" fmla="*/ 15 h 90"/>
                <a:gd name="T16" fmla="*/ 90 w 138"/>
                <a:gd name="T17" fmla="*/ 8 h 90"/>
                <a:gd name="T18" fmla="*/ 105 w 138"/>
                <a:gd name="T19" fmla="*/ 2 h 90"/>
                <a:gd name="T20" fmla="*/ 114 w 138"/>
                <a:gd name="T21" fmla="*/ 0 h 90"/>
                <a:gd name="T22" fmla="*/ 123 w 138"/>
                <a:gd name="T23" fmla="*/ 2 h 90"/>
                <a:gd name="T24" fmla="*/ 131 w 138"/>
                <a:gd name="T25" fmla="*/ 7 h 90"/>
                <a:gd name="T26" fmla="*/ 137 w 138"/>
                <a:gd name="T27" fmla="*/ 14 h 90"/>
                <a:gd name="T28" fmla="*/ 138 w 138"/>
                <a:gd name="T29" fmla="*/ 23 h 90"/>
                <a:gd name="T30" fmla="*/ 138 w 138"/>
                <a:gd name="T31" fmla="*/ 33 h 90"/>
                <a:gd name="T32" fmla="*/ 126 w 138"/>
                <a:gd name="T33" fmla="*/ 90 h 90"/>
                <a:gd name="T34" fmla="*/ 121 w 138"/>
                <a:gd name="T35" fmla="*/ 34 h 90"/>
                <a:gd name="T36" fmla="*/ 122 w 138"/>
                <a:gd name="T37" fmla="*/ 26 h 90"/>
                <a:gd name="T38" fmla="*/ 122 w 138"/>
                <a:gd name="T39" fmla="*/ 20 h 90"/>
                <a:gd name="T40" fmla="*/ 115 w 138"/>
                <a:gd name="T41" fmla="*/ 14 h 90"/>
                <a:gd name="T42" fmla="*/ 110 w 138"/>
                <a:gd name="T43" fmla="*/ 14 h 90"/>
                <a:gd name="T44" fmla="*/ 98 w 138"/>
                <a:gd name="T45" fmla="*/ 16 h 90"/>
                <a:gd name="T46" fmla="*/ 90 w 138"/>
                <a:gd name="T47" fmla="*/ 24 h 90"/>
                <a:gd name="T48" fmla="*/ 80 w 138"/>
                <a:gd name="T49" fmla="*/ 46 h 90"/>
                <a:gd name="T50" fmla="*/ 55 w 138"/>
                <a:gd name="T51" fmla="*/ 90 h 90"/>
                <a:gd name="T52" fmla="*/ 67 w 138"/>
                <a:gd name="T53" fmla="*/ 34 h 90"/>
                <a:gd name="T54" fmla="*/ 67 w 138"/>
                <a:gd name="T55" fmla="*/ 26 h 90"/>
                <a:gd name="T56" fmla="*/ 64 w 138"/>
                <a:gd name="T57" fmla="*/ 16 h 90"/>
                <a:gd name="T58" fmla="*/ 55 w 138"/>
                <a:gd name="T59" fmla="*/ 14 h 90"/>
                <a:gd name="T60" fmla="*/ 50 w 138"/>
                <a:gd name="T61" fmla="*/ 14 h 90"/>
                <a:gd name="T62" fmla="*/ 39 w 138"/>
                <a:gd name="T63" fmla="*/ 20 h 90"/>
                <a:gd name="T64" fmla="*/ 29 w 138"/>
                <a:gd name="T65" fmla="*/ 35 h 90"/>
                <a:gd name="T66" fmla="*/ 16 w 138"/>
                <a:gd name="T67" fmla="*/ 90 h 90"/>
                <a:gd name="T68" fmla="*/ 16 w 138"/>
                <a:gd name="T6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90">
                  <a:moveTo>
                    <a:pt x="16" y="12"/>
                  </a:moveTo>
                  <a:lnTo>
                    <a:pt x="16" y="12"/>
                  </a:lnTo>
                  <a:lnTo>
                    <a:pt x="19" y="2"/>
                  </a:lnTo>
                  <a:lnTo>
                    <a:pt x="33" y="2"/>
                  </a:lnTo>
                  <a:lnTo>
                    <a:pt x="31" y="14"/>
                  </a:lnTo>
                  <a:lnTo>
                    <a:pt x="32" y="14"/>
                  </a:lnTo>
                  <a:lnTo>
                    <a:pt x="32" y="14"/>
                  </a:lnTo>
                  <a:lnTo>
                    <a:pt x="37" y="8"/>
                  </a:lnTo>
                  <a:lnTo>
                    <a:pt x="44" y="4"/>
                  </a:lnTo>
                  <a:lnTo>
                    <a:pt x="51" y="2"/>
                  </a:lnTo>
                  <a:lnTo>
                    <a:pt x="59" y="0"/>
                  </a:lnTo>
                  <a:lnTo>
                    <a:pt x="59" y="0"/>
                  </a:lnTo>
                  <a:lnTo>
                    <a:pt x="67" y="2"/>
                  </a:lnTo>
                  <a:lnTo>
                    <a:pt x="74" y="4"/>
                  </a:lnTo>
                  <a:lnTo>
                    <a:pt x="79" y="8"/>
                  </a:lnTo>
                  <a:lnTo>
                    <a:pt x="83" y="15"/>
                  </a:lnTo>
                  <a:lnTo>
                    <a:pt x="83" y="15"/>
                  </a:lnTo>
                  <a:lnTo>
                    <a:pt x="90" y="8"/>
                  </a:lnTo>
                  <a:lnTo>
                    <a:pt x="97" y="4"/>
                  </a:lnTo>
                  <a:lnTo>
                    <a:pt x="105" y="2"/>
                  </a:lnTo>
                  <a:lnTo>
                    <a:pt x="114" y="0"/>
                  </a:lnTo>
                  <a:lnTo>
                    <a:pt x="114" y="0"/>
                  </a:lnTo>
                  <a:lnTo>
                    <a:pt x="119" y="0"/>
                  </a:lnTo>
                  <a:lnTo>
                    <a:pt x="123" y="2"/>
                  </a:lnTo>
                  <a:lnTo>
                    <a:pt x="127" y="4"/>
                  </a:lnTo>
                  <a:lnTo>
                    <a:pt x="131" y="7"/>
                  </a:lnTo>
                  <a:lnTo>
                    <a:pt x="134" y="10"/>
                  </a:lnTo>
                  <a:lnTo>
                    <a:pt x="137" y="14"/>
                  </a:lnTo>
                  <a:lnTo>
                    <a:pt x="138" y="18"/>
                  </a:lnTo>
                  <a:lnTo>
                    <a:pt x="138" y="23"/>
                  </a:lnTo>
                  <a:lnTo>
                    <a:pt x="138" y="23"/>
                  </a:lnTo>
                  <a:lnTo>
                    <a:pt x="138" y="33"/>
                  </a:lnTo>
                  <a:lnTo>
                    <a:pt x="135" y="42"/>
                  </a:lnTo>
                  <a:lnTo>
                    <a:pt x="126" y="90"/>
                  </a:lnTo>
                  <a:lnTo>
                    <a:pt x="110" y="90"/>
                  </a:lnTo>
                  <a:lnTo>
                    <a:pt x="121" y="34"/>
                  </a:lnTo>
                  <a:lnTo>
                    <a:pt x="121" y="34"/>
                  </a:lnTo>
                  <a:lnTo>
                    <a:pt x="122" y="26"/>
                  </a:lnTo>
                  <a:lnTo>
                    <a:pt x="122" y="26"/>
                  </a:lnTo>
                  <a:lnTo>
                    <a:pt x="122" y="20"/>
                  </a:lnTo>
                  <a:lnTo>
                    <a:pt x="119" y="16"/>
                  </a:lnTo>
                  <a:lnTo>
                    <a:pt x="115" y="14"/>
                  </a:lnTo>
                  <a:lnTo>
                    <a:pt x="110" y="14"/>
                  </a:lnTo>
                  <a:lnTo>
                    <a:pt x="110" y="14"/>
                  </a:lnTo>
                  <a:lnTo>
                    <a:pt x="103" y="14"/>
                  </a:lnTo>
                  <a:lnTo>
                    <a:pt x="98" y="16"/>
                  </a:lnTo>
                  <a:lnTo>
                    <a:pt x="94" y="20"/>
                  </a:lnTo>
                  <a:lnTo>
                    <a:pt x="90" y="24"/>
                  </a:lnTo>
                  <a:lnTo>
                    <a:pt x="84" y="35"/>
                  </a:lnTo>
                  <a:lnTo>
                    <a:pt x="80" y="46"/>
                  </a:lnTo>
                  <a:lnTo>
                    <a:pt x="71" y="90"/>
                  </a:lnTo>
                  <a:lnTo>
                    <a:pt x="55" y="90"/>
                  </a:lnTo>
                  <a:lnTo>
                    <a:pt x="67" y="34"/>
                  </a:lnTo>
                  <a:lnTo>
                    <a:pt x="67" y="34"/>
                  </a:lnTo>
                  <a:lnTo>
                    <a:pt x="67" y="26"/>
                  </a:lnTo>
                  <a:lnTo>
                    <a:pt x="67" y="26"/>
                  </a:lnTo>
                  <a:lnTo>
                    <a:pt x="67" y="20"/>
                  </a:lnTo>
                  <a:lnTo>
                    <a:pt x="64" y="16"/>
                  </a:lnTo>
                  <a:lnTo>
                    <a:pt x="60" y="14"/>
                  </a:lnTo>
                  <a:lnTo>
                    <a:pt x="55" y="14"/>
                  </a:lnTo>
                  <a:lnTo>
                    <a:pt x="55" y="14"/>
                  </a:lnTo>
                  <a:lnTo>
                    <a:pt x="50" y="14"/>
                  </a:lnTo>
                  <a:lnTo>
                    <a:pt x="44" y="16"/>
                  </a:lnTo>
                  <a:lnTo>
                    <a:pt x="39" y="20"/>
                  </a:lnTo>
                  <a:lnTo>
                    <a:pt x="35" y="24"/>
                  </a:lnTo>
                  <a:lnTo>
                    <a:pt x="29" y="35"/>
                  </a:lnTo>
                  <a:lnTo>
                    <a:pt x="27" y="46"/>
                  </a:lnTo>
                  <a:lnTo>
                    <a:pt x="16" y="90"/>
                  </a:lnTo>
                  <a:lnTo>
                    <a:pt x="0" y="90"/>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3" name="Freeform 36">
              <a:extLst>
                <a:ext uri="{FF2B5EF4-FFF2-40B4-BE49-F238E27FC236}">
                  <a16:creationId xmlns:a16="http://schemas.microsoft.com/office/drawing/2014/main" id="{AEC6F055-9E4E-44DA-B98D-2250C408A223}"/>
                </a:ext>
              </a:extLst>
            </p:cNvPr>
            <p:cNvSpPr>
              <a:spLocks/>
            </p:cNvSpPr>
            <p:nvPr userDrawn="1"/>
          </p:nvSpPr>
          <p:spPr bwMode="auto">
            <a:xfrm>
              <a:off x="3850" y="3241"/>
              <a:ext cx="90" cy="89"/>
            </a:xfrm>
            <a:custGeom>
              <a:avLst/>
              <a:gdLst>
                <a:gd name="T0" fmla="*/ 74 w 90"/>
                <a:gd name="T1" fmla="*/ 75 h 89"/>
                <a:gd name="T2" fmla="*/ 74 w 90"/>
                <a:gd name="T3" fmla="*/ 75 h 89"/>
                <a:gd name="T4" fmla="*/ 73 w 90"/>
                <a:gd name="T5" fmla="*/ 88 h 89"/>
                <a:gd name="T6" fmla="*/ 57 w 90"/>
                <a:gd name="T7" fmla="*/ 88 h 89"/>
                <a:gd name="T8" fmla="*/ 59 w 90"/>
                <a:gd name="T9" fmla="*/ 73 h 89"/>
                <a:gd name="T10" fmla="*/ 59 w 90"/>
                <a:gd name="T11" fmla="*/ 73 h 89"/>
                <a:gd name="T12" fmla="*/ 59 w 90"/>
                <a:gd name="T13" fmla="*/ 73 h 89"/>
                <a:gd name="T14" fmla="*/ 55 w 90"/>
                <a:gd name="T15" fmla="*/ 80 h 89"/>
                <a:gd name="T16" fmla="*/ 49 w 90"/>
                <a:gd name="T17" fmla="*/ 85 h 89"/>
                <a:gd name="T18" fmla="*/ 40 w 90"/>
                <a:gd name="T19" fmla="*/ 88 h 89"/>
                <a:gd name="T20" fmla="*/ 30 w 90"/>
                <a:gd name="T21" fmla="*/ 89 h 89"/>
                <a:gd name="T22" fmla="*/ 30 w 90"/>
                <a:gd name="T23" fmla="*/ 89 h 89"/>
                <a:gd name="T24" fmla="*/ 23 w 90"/>
                <a:gd name="T25" fmla="*/ 89 h 89"/>
                <a:gd name="T26" fmla="*/ 18 w 90"/>
                <a:gd name="T27" fmla="*/ 88 h 89"/>
                <a:gd name="T28" fmla="*/ 12 w 90"/>
                <a:gd name="T29" fmla="*/ 87 h 89"/>
                <a:gd name="T30" fmla="*/ 8 w 90"/>
                <a:gd name="T31" fmla="*/ 83 h 89"/>
                <a:gd name="T32" fmla="*/ 6 w 90"/>
                <a:gd name="T33" fmla="*/ 79 h 89"/>
                <a:gd name="T34" fmla="*/ 3 w 90"/>
                <a:gd name="T35" fmla="*/ 75 h 89"/>
                <a:gd name="T36" fmla="*/ 0 w 90"/>
                <a:gd name="T37" fmla="*/ 69 h 89"/>
                <a:gd name="T38" fmla="*/ 0 w 90"/>
                <a:gd name="T39" fmla="*/ 63 h 89"/>
                <a:gd name="T40" fmla="*/ 0 w 90"/>
                <a:gd name="T41" fmla="*/ 63 h 89"/>
                <a:gd name="T42" fmla="*/ 0 w 90"/>
                <a:gd name="T43" fmla="*/ 55 h 89"/>
                <a:gd name="T44" fmla="*/ 3 w 90"/>
                <a:gd name="T45" fmla="*/ 47 h 89"/>
                <a:gd name="T46" fmla="*/ 12 w 90"/>
                <a:gd name="T47" fmla="*/ 0 h 89"/>
                <a:gd name="T48" fmla="*/ 28 w 90"/>
                <a:gd name="T49" fmla="*/ 0 h 89"/>
                <a:gd name="T50" fmla="*/ 18 w 90"/>
                <a:gd name="T51" fmla="*/ 53 h 89"/>
                <a:gd name="T52" fmla="*/ 18 w 90"/>
                <a:gd name="T53" fmla="*/ 53 h 89"/>
                <a:gd name="T54" fmla="*/ 16 w 90"/>
                <a:gd name="T55" fmla="*/ 61 h 89"/>
                <a:gd name="T56" fmla="*/ 16 w 90"/>
                <a:gd name="T57" fmla="*/ 61 h 89"/>
                <a:gd name="T58" fmla="*/ 18 w 90"/>
                <a:gd name="T59" fmla="*/ 67 h 89"/>
                <a:gd name="T60" fmla="*/ 20 w 90"/>
                <a:gd name="T61" fmla="*/ 72 h 89"/>
                <a:gd name="T62" fmla="*/ 26 w 90"/>
                <a:gd name="T63" fmla="*/ 76 h 89"/>
                <a:gd name="T64" fmla="*/ 32 w 90"/>
                <a:gd name="T65" fmla="*/ 77 h 89"/>
                <a:gd name="T66" fmla="*/ 32 w 90"/>
                <a:gd name="T67" fmla="*/ 77 h 89"/>
                <a:gd name="T68" fmla="*/ 39 w 90"/>
                <a:gd name="T69" fmla="*/ 76 h 89"/>
                <a:gd name="T70" fmla="*/ 46 w 90"/>
                <a:gd name="T71" fmla="*/ 73 h 89"/>
                <a:gd name="T72" fmla="*/ 51 w 90"/>
                <a:gd name="T73" fmla="*/ 69 h 89"/>
                <a:gd name="T74" fmla="*/ 55 w 90"/>
                <a:gd name="T75" fmla="*/ 65 h 89"/>
                <a:gd name="T76" fmla="*/ 59 w 90"/>
                <a:gd name="T77" fmla="*/ 60 h 89"/>
                <a:gd name="T78" fmla="*/ 62 w 90"/>
                <a:gd name="T79" fmla="*/ 55 h 89"/>
                <a:gd name="T80" fmla="*/ 65 w 90"/>
                <a:gd name="T81" fmla="*/ 44 h 89"/>
                <a:gd name="T82" fmla="*/ 74 w 90"/>
                <a:gd name="T83" fmla="*/ 0 h 89"/>
                <a:gd name="T84" fmla="*/ 90 w 90"/>
                <a:gd name="T85" fmla="*/ 0 h 89"/>
                <a:gd name="T86" fmla="*/ 74 w 90"/>
                <a:gd name="T8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89">
                  <a:moveTo>
                    <a:pt x="74" y="75"/>
                  </a:moveTo>
                  <a:lnTo>
                    <a:pt x="74" y="75"/>
                  </a:lnTo>
                  <a:lnTo>
                    <a:pt x="73" y="88"/>
                  </a:lnTo>
                  <a:lnTo>
                    <a:pt x="57" y="88"/>
                  </a:lnTo>
                  <a:lnTo>
                    <a:pt x="59" y="73"/>
                  </a:lnTo>
                  <a:lnTo>
                    <a:pt x="59" y="73"/>
                  </a:lnTo>
                  <a:lnTo>
                    <a:pt x="59" y="73"/>
                  </a:lnTo>
                  <a:lnTo>
                    <a:pt x="55" y="80"/>
                  </a:lnTo>
                  <a:lnTo>
                    <a:pt x="49" y="85"/>
                  </a:lnTo>
                  <a:lnTo>
                    <a:pt x="40" y="88"/>
                  </a:lnTo>
                  <a:lnTo>
                    <a:pt x="30" y="89"/>
                  </a:lnTo>
                  <a:lnTo>
                    <a:pt x="30" y="89"/>
                  </a:lnTo>
                  <a:lnTo>
                    <a:pt x="23" y="89"/>
                  </a:lnTo>
                  <a:lnTo>
                    <a:pt x="18" y="88"/>
                  </a:lnTo>
                  <a:lnTo>
                    <a:pt x="12" y="87"/>
                  </a:lnTo>
                  <a:lnTo>
                    <a:pt x="8" y="83"/>
                  </a:lnTo>
                  <a:lnTo>
                    <a:pt x="6" y="79"/>
                  </a:lnTo>
                  <a:lnTo>
                    <a:pt x="3" y="75"/>
                  </a:lnTo>
                  <a:lnTo>
                    <a:pt x="0" y="69"/>
                  </a:lnTo>
                  <a:lnTo>
                    <a:pt x="0" y="63"/>
                  </a:lnTo>
                  <a:lnTo>
                    <a:pt x="0" y="63"/>
                  </a:lnTo>
                  <a:lnTo>
                    <a:pt x="0" y="55"/>
                  </a:lnTo>
                  <a:lnTo>
                    <a:pt x="3" y="47"/>
                  </a:lnTo>
                  <a:lnTo>
                    <a:pt x="12" y="0"/>
                  </a:lnTo>
                  <a:lnTo>
                    <a:pt x="28" y="0"/>
                  </a:lnTo>
                  <a:lnTo>
                    <a:pt x="18" y="53"/>
                  </a:lnTo>
                  <a:lnTo>
                    <a:pt x="18" y="53"/>
                  </a:lnTo>
                  <a:lnTo>
                    <a:pt x="16" y="61"/>
                  </a:lnTo>
                  <a:lnTo>
                    <a:pt x="16" y="61"/>
                  </a:lnTo>
                  <a:lnTo>
                    <a:pt x="18" y="67"/>
                  </a:lnTo>
                  <a:lnTo>
                    <a:pt x="20" y="72"/>
                  </a:lnTo>
                  <a:lnTo>
                    <a:pt x="26" y="76"/>
                  </a:lnTo>
                  <a:lnTo>
                    <a:pt x="32" y="77"/>
                  </a:lnTo>
                  <a:lnTo>
                    <a:pt x="32" y="77"/>
                  </a:lnTo>
                  <a:lnTo>
                    <a:pt x="39" y="76"/>
                  </a:lnTo>
                  <a:lnTo>
                    <a:pt x="46" y="73"/>
                  </a:lnTo>
                  <a:lnTo>
                    <a:pt x="51" y="69"/>
                  </a:lnTo>
                  <a:lnTo>
                    <a:pt x="55" y="65"/>
                  </a:lnTo>
                  <a:lnTo>
                    <a:pt x="59" y="60"/>
                  </a:lnTo>
                  <a:lnTo>
                    <a:pt x="62" y="55"/>
                  </a:lnTo>
                  <a:lnTo>
                    <a:pt x="65" y="44"/>
                  </a:lnTo>
                  <a:lnTo>
                    <a:pt x="74" y="0"/>
                  </a:lnTo>
                  <a:lnTo>
                    <a:pt x="90" y="0"/>
                  </a:lnTo>
                  <a:lnTo>
                    <a:pt x="74"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4" name="Freeform 37">
              <a:extLst>
                <a:ext uri="{FF2B5EF4-FFF2-40B4-BE49-F238E27FC236}">
                  <a16:creationId xmlns:a16="http://schemas.microsoft.com/office/drawing/2014/main" id="{545CD39B-B045-4FA9-81EF-7185F40A7641}"/>
                </a:ext>
              </a:extLst>
            </p:cNvPr>
            <p:cNvSpPr>
              <a:spLocks/>
            </p:cNvSpPr>
            <p:nvPr userDrawn="1"/>
          </p:nvSpPr>
          <p:spPr bwMode="auto">
            <a:xfrm>
              <a:off x="3951" y="3239"/>
              <a:ext cx="90" cy="90"/>
            </a:xfrm>
            <a:custGeom>
              <a:avLst/>
              <a:gdLst>
                <a:gd name="T0" fmla="*/ 15 w 90"/>
                <a:gd name="T1" fmla="*/ 15 h 90"/>
                <a:gd name="T2" fmla="*/ 15 w 90"/>
                <a:gd name="T3" fmla="*/ 15 h 90"/>
                <a:gd name="T4" fmla="*/ 17 w 90"/>
                <a:gd name="T5" fmla="*/ 2 h 90"/>
                <a:gd name="T6" fmla="*/ 32 w 90"/>
                <a:gd name="T7" fmla="*/ 2 h 90"/>
                <a:gd name="T8" fmla="*/ 29 w 90"/>
                <a:gd name="T9" fmla="*/ 16 h 90"/>
                <a:gd name="T10" fmla="*/ 31 w 90"/>
                <a:gd name="T11" fmla="*/ 16 h 90"/>
                <a:gd name="T12" fmla="*/ 31 w 90"/>
                <a:gd name="T13" fmla="*/ 16 h 90"/>
                <a:gd name="T14" fmla="*/ 35 w 90"/>
                <a:gd name="T15" fmla="*/ 10 h 90"/>
                <a:gd name="T16" fmla="*/ 41 w 90"/>
                <a:gd name="T17" fmla="*/ 4 h 90"/>
                <a:gd name="T18" fmla="*/ 50 w 90"/>
                <a:gd name="T19" fmla="*/ 2 h 90"/>
                <a:gd name="T20" fmla="*/ 60 w 90"/>
                <a:gd name="T21" fmla="*/ 0 h 90"/>
                <a:gd name="T22" fmla="*/ 60 w 90"/>
                <a:gd name="T23" fmla="*/ 0 h 90"/>
                <a:gd name="T24" fmla="*/ 67 w 90"/>
                <a:gd name="T25" fmla="*/ 0 h 90"/>
                <a:gd name="T26" fmla="*/ 72 w 90"/>
                <a:gd name="T27" fmla="*/ 2 h 90"/>
                <a:gd name="T28" fmla="*/ 76 w 90"/>
                <a:gd name="T29" fmla="*/ 4 h 90"/>
                <a:gd name="T30" fmla="*/ 82 w 90"/>
                <a:gd name="T31" fmla="*/ 7 h 90"/>
                <a:gd name="T32" fmla="*/ 84 w 90"/>
                <a:gd name="T33" fmla="*/ 11 h 90"/>
                <a:gd name="T34" fmla="*/ 87 w 90"/>
                <a:gd name="T35" fmla="*/ 15 h 90"/>
                <a:gd name="T36" fmla="*/ 88 w 90"/>
                <a:gd name="T37" fmla="*/ 22 h 90"/>
                <a:gd name="T38" fmla="*/ 90 w 90"/>
                <a:gd name="T39" fmla="*/ 27 h 90"/>
                <a:gd name="T40" fmla="*/ 90 w 90"/>
                <a:gd name="T41" fmla="*/ 27 h 90"/>
                <a:gd name="T42" fmla="*/ 88 w 90"/>
                <a:gd name="T43" fmla="*/ 35 h 90"/>
                <a:gd name="T44" fmla="*/ 87 w 90"/>
                <a:gd name="T45" fmla="*/ 43 h 90"/>
                <a:gd name="T46" fmla="*/ 78 w 90"/>
                <a:gd name="T47" fmla="*/ 90 h 90"/>
                <a:gd name="T48" fmla="*/ 62 w 90"/>
                <a:gd name="T49" fmla="*/ 90 h 90"/>
                <a:gd name="T50" fmla="*/ 72 w 90"/>
                <a:gd name="T51" fmla="*/ 38 h 90"/>
                <a:gd name="T52" fmla="*/ 72 w 90"/>
                <a:gd name="T53" fmla="*/ 38 h 90"/>
                <a:gd name="T54" fmla="*/ 74 w 90"/>
                <a:gd name="T55" fmla="*/ 30 h 90"/>
                <a:gd name="T56" fmla="*/ 74 w 90"/>
                <a:gd name="T57" fmla="*/ 30 h 90"/>
                <a:gd name="T58" fmla="*/ 72 w 90"/>
                <a:gd name="T59" fmla="*/ 23 h 90"/>
                <a:gd name="T60" fmla="*/ 70 w 90"/>
                <a:gd name="T61" fmla="*/ 18 h 90"/>
                <a:gd name="T62" fmla="*/ 64 w 90"/>
                <a:gd name="T63" fmla="*/ 15 h 90"/>
                <a:gd name="T64" fmla="*/ 58 w 90"/>
                <a:gd name="T65" fmla="*/ 14 h 90"/>
                <a:gd name="T66" fmla="*/ 58 w 90"/>
                <a:gd name="T67" fmla="*/ 14 h 90"/>
                <a:gd name="T68" fmla="*/ 51 w 90"/>
                <a:gd name="T69" fmla="*/ 14 h 90"/>
                <a:gd name="T70" fmla="*/ 44 w 90"/>
                <a:gd name="T71" fmla="*/ 16 h 90"/>
                <a:gd name="T72" fmla="*/ 39 w 90"/>
                <a:gd name="T73" fmla="*/ 20 h 90"/>
                <a:gd name="T74" fmla="*/ 35 w 90"/>
                <a:gd name="T75" fmla="*/ 26 h 90"/>
                <a:gd name="T76" fmla="*/ 31 w 90"/>
                <a:gd name="T77" fmla="*/ 31 h 90"/>
                <a:gd name="T78" fmla="*/ 28 w 90"/>
                <a:gd name="T79" fmla="*/ 37 h 90"/>
                <a:gd name="T80" fmla="*/ 25 w 90"/>
                <a:gd name="T81" fmla="*/ 46 h 90"/>
                <a:gd name="T82" fmla="*/ 16 w 90"/>
                <a:gd name="T83" fmla="*/ 90 h 90"/>
                <a:gd name="T84" fmla="*/ 0 w 90"/>
                <a:gd name="T85" fmla="*/ 90 h 90"/>
                <a:gd name="T86" fmla="*/ 15 w 90"/>
                <a:gd name="T87"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0" h="90">
                  <a:moveTo>
                    <a:pt x="15" y="15"/>
                  </a:moveTo>
                  <a:lnTo>
                    <a:pt x="15" y="15"/>
                  </a:lnTo>
                  <a:lnTo>
                    <a:pt x="17" y="2"/>
                  </a:lnTo>
                  <a:lnTo>
                    <a:pt x="32" y="2"/>
                  </a:lnTo>
                  <a:lnTo>
                    <a:pt x="29" y="16"/>
                  </a:lnTo>
                  <a:lnTo>
                    <a:pt x="31" y="16"/>
                  </a:lnTo>
                  <a:lnTo>
                    <a:pt x="31" y="16"/>
                  </a:lnTo>
                  <a:lnTo>
                    <a:pt x="35" y="10"/>
                  </a:lnTo>
                  <a:lnTo>
                    <a:pt x="41" y="4"/>
                  </a:lnTo>
                  <a:lnTo>
                    <a:pt x="50" y="2"/>
                  </a:lnTo>
                  <a:lnTo>
                    <a:pt x="60" y="0"/>
                  </a:lnTo>
                  <a:lnTo>
                    <a:pt x="60" y="0"/>
                  </a:lnTo>
                  <a:lnTo>
                    <a:pt x="67" y="0"/>
                  </a:lnTo>
                  <a:lnTo>
                    <a:pt x="72" y="2"/>
                  </a:lnTo>
                  <a:lnTo>
                    <a:pt x="76" y="4"/>
                  </a:lnTo>
                  <a:lnTo>
                    <a:pt x="82" y="7"/>
                  </a:lnTo>
                  <a:lnTo>
                    <a:pt x="84" y="11"/>
                  </a:lnTo>
                  <a:lnTo>
                    <a:pt x="87" y="15"/>
                  </a:lnTo>
                  <a:lnTo>
                    <a:pt x="88" y="22"/>
                  </a:lnTo>
                  <a:lnTo>
                    <a:pt x="90" y="27"/>
                  </a:lnTo>
                  <a:lnTo>
                    <a:pt x="90" y="27"/>
                  </a:lnTo>
                  <a:lnTo>
                    <a:pt x="88" y="35"/>
                  </a:lnTo>
                  <a:lnTo>
                    <a:pt x="87" y="43"/>
                  </a:lnTo>
                  <a:lnTo>
                    <a:pt x="78" y="90"/>
                  </a:lnTo>
                  <a:lnTo>
                    <a:pt x="62" y="90"/>
                  </a:lnTo>
                  <a:lnTo>
                    <a:pt x="72" y="38"/>
                  </a:lnTo>
                  <a:lnTo>
                    <a:pt x="72" y="38"/>
                  </a:lnTo>
                  <a:lnTo>
                    <a:pt x="74" y="30"/>
                  </a:lnTo>
                  <a:lnTo>
                    <a:pt x="74" y="30"/>
                  </a:lnTo>
                  <a:lnTo>
                    <a:pt x="72" y="23"/>
                  </a:lnTo>
                  <a:lnTo>
                    <a:pt x="70" y="18"/>
                  </a:lnTo>
                  <a:lnTo>
                    <a:pt x="64" y="15"/>
                  </a:lnTo>
                  <a:lnTo>
                    <a:pt x="58" y="14"/>
                  </a:lnTo>
                  <a:lnTo>
                    <a:pt x="58" y="14"/>
                  </a:lnTo>
                  <a:lnTo>
                    <a:pt x="51" y="14"/>
                  </a:lnTo>
                  <a:lnTo>
                    <a:pt x="44" y="16"/>
                  </a:lnTo>
                  <a:lnTo>
                    <a:pt x="39" y="20"/>
                  </a:lnTo>
                  <a:lnTo>
                    <a:pt x="35" y="26"/>
                  </a:lnTo>
                  <a:lnTo>
                    <a:pt x="31" y="31"/>
                  </a:lnTo>
                  <a:lnTo>
                    <a:pt x="28" y="37"/>
                  </a:lnTo>
                  <a:lnTo>
                    <a:pt x="25" y="46"/>
                  </a:lnTo>
                  <a:lnTo>
                    <a:pt x="16" y="90"/>
                  </a:lnTo>
                  <a:lnTo>
                    <a:pt x="0" y="90"/>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5" name="Freeform 38">
              <a:extLst>
                <a:ext uri="{FF2B5EF4-FFF2-40B4-BE49-F238E27FC236}">
                  <a16:creationId xmlns:a16="http://schemas.microsoft.com/office/drawing/2014/main" id="{7B8C7B95-0129-4A48-B994-4BDDA658E2A6}"/>
                </a:ext>
              </a:extLst>
            </p:cNvPr>
            <p:cNvSpPr>
              <a:spLocks noEditPoints="1"/>
            </p:cNvSpPr>
            <p:nvPr userDrawn="1"/>
          </p:nvSpPr>
          <p:spPr bwMode="auto">
            <a:xfrm>
              <a:off x="4057" y="3203"/>
              <a:ext cx="44" cy="126"/>
            </a:xfrm>
            <a:custGeom>
              <a:avLst/>
              <a:gdLst>
                <a:gd name="T0" fmla="*/ 19 w 44"/>
                <a:gd name="T1" fmla="*/ 38 h 126"/>
                <a:gd name="T2" fmla="*/ 35 w 44"/>
                <a:gd name="T3" fmla="*/ 38 h 126"/>
                <a:gd name="T4" fmla="*/ 16 w 44"/>
                <a:gd name="T5" fmla="*/ 126 h 126"/>
                <a:gd name="T6" fmla="*/ 0 w 44"/>
                <a:gd name="T7" fmla="*/ 126 h 126"/>
                <a:gd name="T8" fmla="*/ 19 w 44"/>
                <a:gd name="T9" fmla="*/ 38 h 126"/>
                <a:gd name="T10" fmla="*/ 40 w 44"/>
                <a:gd name="T11" fmla="*/ 19 h 126"/>
                <a:gd name="T12" fmla="*/ 21 w 44"/>
                <a:gd name="T13" fmla="*/ 19 h 126"/>
                <a:gd name="T14" fmla="*/ 25 w 44"/>
                <a:gd name="T15" fmla="*/ 0 h 126"/>
                <a:gd name="T16" fmla="*/ 44 w 44"/>
                <a:gd name="T17" fmla="*/ 0 h 126"/>
                <a:gd name="T18" fmla="*/ 40 w 44"/>
                <a:gd name="T19" fmla="*/ 1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26">
                  <a:moveTo>
                    <a:pt x="19" y="38"/>
                  </a:moveTo>
                  <a:lnTo>
                    <a:pt x="35" y="38"/>
                  </a:lnTo>
                  <a:lnTo>
                    <a:pt x="16" y="126"/>
                  </a:lnTo>
                  <a:lnTo>
                    <a:pt x="0" y="126"/>
                  </a:lnTo>
                  <a:lnTo>
                    <a:pt x="19" y="38"/>
                  </a:lnTo>
                  <a:close/>
                  <a:moveTo>
                    <a:pt x="40" y="19"/>
                  </a:moveTo>
                  <a:lnTo>
                    <a:pt x="21" y="19"/>
                  </a:lnTo>
                  <a:lnTo>
                    <a:pt x="25" y="0"/>
                  </a:lnTo>
                  <a:lnTo>
                    <a:pt x="44" y="0"/>
                  </a:lnTo>
                  <a:lnTo>
                    <a:pt x="4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6" name="Freeform 39">
              <a:extLst>
                <a:ext uri="{FF2B5EF4-FFF2-40B4-BE49-F238E27FC236}">
                  <a16:creationId xmlns:a16="http://schemas.microsoft.com/office/drawing/2014/main" id="{FCB0B9BC-5579-4CB9-8C1A-FE8891D763B0}"/>
                </a:ext>
              </a:extLst>
            </p:cNvPr>
            <p:cNvSpPr>
              <a:spLocks/>
            </p:cNvSpPr>
            <p:nvPr userDrawn="1"/>
          </p:nvSpPr>
          <p:spPr bwMode="auto">
            <a:xfrm>
              <a:off x="4108" y="3215"/>
              <a:ext cx="63" cy="115"/>
            </a:xfrm>
            <a:custGeom>
              <a:avLst/>
              <a:gdLst>
                <a:gd name="T0" fmla="*/ 3 w 63"/>
                <a:gd name="T1" fmla="*/ 26 h 115"/>
                <a:gd name="T2" fmla="*/ 23 w 63"/>
                <a:gd name="T3" fmla="*/ 26 h 115"/>
                <a:gd name="T4" fmla="*/ 27 w 63"/>
                <a:gd name="T5" fmla="*/ 6 h 115"/>
                <a:gd name="T6" fmla="*/ 44 w 63"/>
                <a:gd name="T7" fmla="*/ 0 h 115"/>
                <a:gd name="T8" fmla="*/ 39 w 63"/>
                <a:gd name="T9" fmla="*/ 26 h 115"/>
                <a:gd name="T10" fmla="*/ 63 w 63"/>
                <a:gd name="T11" fmla="*/ 26 h 115"/>
                <a:gd name="T12" fmla="*/ 60 w 63"/>
                <a:gd name="T13" fmla="*/ 39 h 115"/>
                <a:gd name="T14" fmla="*/ 36 w 63"/>
                <a:gd name="T15" fmla="*/ 39 h 115"/>
                <a:gd name="T16" fmla="*/ 28 w 63"/>
                <a:gd name="T17" fmla="*/ 77 h 115"/>
                <a:gd name="T18" fmla="*/ 28 w 63"/>
                <a:gd name="T19" fmla="*/ 77 h 115"/>
                <a:gd name="T20" fmla="*/ 25 w 63"/>
                <a:gd name="T21" fmla="*/ 94 h 115"/>
                <a:gd name="T22" fmla="*/ 25 w 63"/>
                <a:gd name="T23" fmla="*/ 94 h 115"/>
                <a:gd name="T24" fmla="*/ 25 w 63"/>
                <a:gd name="T25" fmla="*/ 98 h 115"/>
                <a:gd name="T26" fmla="*/ 28 w 63"/>
                <a:gd name="T27" fmla="*/ 101 h 115"/>
                <a:gd name="T28" fmla="*/ 32 w 63"/>
                <a:gd name="T29" fmla="*/ 102 h 115"/>
                <a:gd name="T30" fmla="*/ 36 w 63"/>
                <a:gd name="T31" fmla="*/ 103 h 115"/>
                <a:gd name="T32" fmla="*/ 36 w 63"/>
                <a:gd name="T33" fmla="*/ 103 h 115"/>
                <a:gd name="T34" fmla="*/ 43 w 63"/>
                <a:gd name="T35" fmla="*/ 102 h 115"/>
                <a:gd name="T36" fmla="*/ 48 w 63"/>
                <a:gd name="T37" fmla="*/ 101 h 115"/>
                <a:gd name="T38" fmla="*/ 45 w 63"/>
                <a:gd name="T39" fmla="*/ 114 h 115"/>
                <a:gd name="T40" fmla="*/ 45 w 63"/>
                <a:gd name="T41" fmla="*/ 114 h 115"/>
                <a:gd name="T42" fmla="*/ 39 w 63"/>
                <a:gd name="T43" fmla="*/ 115 h 115"/>
                <a:gd name="T44" fmla="*/ 29 w 63"/>
                <a:gd name="T45" fmla="*/ 115 h 115"/>
                <a:gd name="T46" fmla="*/ 29 w 63"/>
                <a:gd name="T47" fmla="*/ 115 h 115"/>
                <a:gd name="T48" fmla="*/ 24 w 63"/>
                <a:gd name="T49" fmla="*/ 115 h 115"/>
                <a:gd name="T50" fmla="*/ 20 w 63"/>
                <a:gd name="T51" fmla="*/ 114 h 115"/>
                <a:gd name="T52" fmla="*/ 16 w 63"/>
                <a:gd name="T53" fmla="*/ 113 h 115"/>
                <a:gd name="T54" fmla="*/ 13 w 63"/>
                <a:gd name="T55" fmla="*/ 110 h 115"/>
                <a:gd name="T56" fmla="*/ 11 w 63"/>
                <a:gd name="T57" fmla="*/ 103 h 115"/>
                <a:gd name="T58" fmla="*/ 9 w 63"/>
                <a:gd name="T59" fmla="*/ 97 h 115"/>
                <a:gd name="T60" fmla="*/ 9 w 63"/>
                <a:gd name="T61" fmla="*/ 97 h 115"/>
                <a:gd name="T62" fmla="*/ 11 w 63"/>
                <a:gd name="T63" fmla="*/ 86 h 115"/>
                <a:gd name="T64" fmla="*/ 12 w 63"/>
                <a:gd name="T65" fmla="*/ 77 h 115"/>
                <a:gd name="T66" fmla="*/ 20 w 63"/>
                <a:gd name="T67" fmla="*/ 39 h 115"/>
                <a:gd name="T68" fmla="*/ 0 w 63"/>
                <a:gd name="T69" fmla="*/ 39 h 115"/>
                <a:gd name="T70" fmla="*/ 3 w 63"/>
                <a:gd name="T71" fmla="*/ 2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115">
                  <a:moveTo>
                    <a:pt x="3" y="26"/>
                  </a:moveTo>
                  <a:lnTo>
                    <a:pt x="23" y="26"/>
                  </a:lnTo>
                  <a:lnTo>
                    <a:pt x="27" y="6"/>
                  </a:lnTo>
                  <a:lnTo>
                    <a:pt x="44" y="0"/>
                  </a:lnTo>
                  <a:lnTo>
                    <a:pt x="39" y="26"/>
                  </a:lnTo>
                  <a:lnTo>
                    <a:pt x="63" y="26"/>
                  </a:lnTo>
                  <a:lnTo>
                    <a:pt x="60" y="39"/>
                  </a:lnTo>
                  <a:lnTo>
                    <a:pt x="36" y="39"/>
                  </a:lnTo>
                  <a:lnTo>
                    <a:pt x="28" y="77"/>
                  </a:lnTo>
                  <a:lnTo>
                    <a:pt x="28" y="77"/>
                  </a:lnTo>
                  <a:lnTo>
                    <a:pt x="25" y="94"/>
                  </a:lnTo>
                  <a:lnTo>
                    <a:pt x="25" y="94"/>
                  </a:lnTo>
                  <a:lnTo>
                    <a:pt x="25" y="98"/>
                  </a:lnTo>
                  <a:lnTo>
                    <a:pt x="28" y="101"/>
                  </a:lnTo>
                  <a:lnTo>
                    <a:pt x="32" y="102"/>
                  </a:lnTo>
                  <a:lnTo>
                    <a:pt x="36" y="103"/>
                  </a:lnTo>
                  <a:lnTo>
                    <a:pt x="36" y="103"/>
                  </a:lnTo>
                  <a:lnTo>
                    <a:pt x="43" y="102"/>
                  </a:lnTo>
                  <a:lnTo>
                    <a:pt x="48" y="101"/>
                  </a:lnTo>
                  <a:lnTo>
                    <a:pt x="45" y="114"/>
                  </a:lnTo>
                  <a:lnTo>
                    <a:pt x="45" y="114"/>
                  </a:lnTo>
                  <a:lnTo>
                    <a:pt x="39" y="115"/>
                  </a:lnTo>
                  <a:lnTo>
                    <a:pt x="29" y="115"/>
                  </a:lnTo>
                  <a:lnTo>
                    <a:pt x="29" y="115"/>
                  </a:lnTo>
                  <a:lnTo>
                    <a:pt x="24" y="115"/>
                  </a:lnTo>
                  <a:lnTo>
                    <a:pt x="20" y="114"/>
                  </a:lnTo>
                  <a:lnTo>
                    <a:pt x="16" y="113"/>
                  </a:lnTo>
                  <a:lnTo>
                    <a:pt x="13" y="110"/>
                  </a:lnTo>
                  <a:lnTo>
                    <a:pt x="11" y="103"/>
                  </a:lnTo>
                  <a:lnTo>
                    <a:pt x="9" y="97"/>
                  </a:lnTo>
                  <a:lnTo>
                    <a:pt x="9" y="97"/>
                  </a:lnTo>
                  <a:lnTo>
                    <a:pt x="11" y="86"/>
                  </a:lnTo>
                  <a:lnTo>
                    <a:pt x="12" y="77"/>
                  </a:lnTo>
                  <a:lnTo>
                    <a:pt x="20" y="39"/>
                  </a:lnTo>
                  <a:lnTo>
                    <a:pt x="0" y="39"/>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7" name="Freeform 40">
              <a:extLst>
                <a:ext uri="{FF2B5EF4-FFF2-40B4-BE49-F238E27FC236}">
                  <a16:creationId xmlns:a16="http://schemas.microsoft.com/office/drawing/2014/main" id="{8DFF82DD-E810-4651-BB68-556230FCFAFF}"/>
                </a:ext>
              </a:extLst>
            </p:cNvPr>
            <p:cNvSpPr>
              <a:spLocks/>
            </p:cNvSpPr>
            <p:nvPr userDrawn="1"/>
          </p:nvSpPr>
          <p:spPr bwMode="auto">
            <a:xfrm>
              <a:off x="4159" y="3241"/>
              <a:ext cx="102" cy="126"/>
            </a:xfrm>
            <a:custGeom>
              <a:avLst/>
              <a:gdLst>
                <a:gd name="T0" fmla="*/ 3 w 102"/>
                <a:gd name="T1" fmla="*/ 111 h 126"/>
                <a:gd name="T2" fmla="*/ 3 w 102"/>
                <a:gd name="T3" fmla="*/ 111 h 126"/>
                <a:gd name="T4" fmla="*/ 5 w 102"/>
                <a:gd name="T5" fmla="*/ 112 h 126"/>
                <a:gd name="T6" fmla="*/ 9 w 102"/>
                <a:gd name="T7" fmla="*/ 113 h 126"/>
                <a:gd name="T8" fmla="*/ 9 w 102"/>
                <a:gd name="T9" fmla="*/ 113 h 126"/>
                <a:gd name="T10" fmla="*/ 16 w 102"/>
                <a:gd name="T11" fmla="*/ 112 h 126"/>
                <a:gd name="T12" fmla="*/ 21 w 102"/>
                <a:gd name="T13" fmla="*/ 108 h 126"/>
                <a:gd name="T14" fmla="*/ 27 w 102"/>
                <a:gd name="T15" fmla="*/ 101 h 126"/>
                <a:gd name="T16" fmla="*/ 32 w 102"/>
                <a:gd name="T17" fmla="*/ 92 h 126"/>
                <a:gd name="T18" fmla="*/ 19 w 102"/>
                <a:gd name="T19" fmla="*/ 0 h 126"/>
                <a:gd name="T20" fmla="*/ 35 w 102"/>
                <a:gd name="T21" fmla="*/ 0 h 126"/>
                <a:gd name="T22" fmla="*/ 45 w 102"/>
                <a:gd name="T23" fmla="*/ 71 h 126"/>
                <a:gd name="T24" fmla="*/ 45 w 102"/>
                <a:gd name="T25" fmla="*/ 71 h 126"/>
                <a:gd name="T26" fmla="*/ 84 w 102"/>
                <a:gd name="T27" fmla="*/ 0 h 126"/>
                <a:gd name="T28" fmla="*/ 102 w 102"/>
                <a:gd name="T29" fmla="*/ 0 h 126"/>
                <a:gd name="T30" fmla="*/ 41 w 102"/>
                <a:gd name="T31" fmla="*/ 104 h 126"/>
                <a:gd name="T32" fmla="*/ 41 w 102"/>
                <a:gd name="T33" fmla="*/ 104 h 126"/>
                <a:gd name="T34" fmla="*/ 36 w 102"/>
                <a:gd name="T35" fmla="*/ 113 h 126"/>
                <a:gd name="T36" fmla="*/ 29 w 102"/>
                <a:gd name="T37" fmla="*/ 120 h 126"/>
                <a:gd name="T38" fmla="*/ 27 w 102"/>
                <a:gd name="T39" fmla="*/ 123 h 126"/>
                <a:gd name="T40" fmla="*/ 21 w 102"/>
                <a:gd name="T41" fmla="*/ 124 h 126"/>
                <a:gd name="T42" fmla="*/ 17 w 102"/>
                <a:gd name="T43" fmla="*/ 126 h 126"/>
                <a:gd name="T44" fmla="*/ 12 w 102"/>
                <a:gd name="T45" fmla="*/ 126 h 126"/>
                <a:gd name="T46" fmla="*/ 12 w 102"/>
                <a:gd name="T47" fmla="*/ 126 h 126"/>
                <a:gd name="T48" fmla="*/ 0 w 102"/>
                <a:gd name="T49" fmla="*/ 126 h 126"/>
                <a:gd name="T50" fmla="*/ 3 w 102"/>
                <a:gd name="T51"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126">
                  <a:moveTo>
                    <a:pt x="3" y="111"/>
                  </a:moveTo>
                  <a:lnTo>
                    <a:pt x="3" y="111"/>
                  </a:lnTo>
                  <a:lnTo>
                    <a:pt x="5" y="112"/>
                  </a:lnTo>
                  <a:lnTo>
                    <a:pt x="9" y="113"/>
                  </a:lnTo>
                  <a:lnTo>
                    <a:pt x="9" y="113"/>
                  </a:lnTo>
                  <a:lnTo>
                    <a:pt x="16" y="112"/>
                  </a:lnTo>
                  <a:lnTo>
                    <a:pt x="21" y="108"/>
                  </a:lnTo>
                  <a:lnTo>
                    <a:pt x="27" y="101"/>
                  </a:lnTo>
                  <a:lnTo>
                    <a:pt x="32" y="92"/>
                  </a:lnTo>
                  <a:lnTo>
                    <a:pt x="19" y="0"/>
                  </a:lnTo>
                  <a:lnTo>
                    <a:pt x="35" y="0"/>
                  </a:lnTo>
                  <a:lnTo>
                    <a:pt x="45" y="71"/>
                  </a:lnTo>
                  <a:lnTo>
                    <a:pt x="45" y="71"/>
                  </a:lnTo>
                  <a:lnTo>
                    <a:pt x="84" y="0"/>
                  </a:lnTo>
                  <a:lnTo>
                    <a:pt x="102" y="0"/>
                  </a:lnTo>
                  <a:lnTo>
                    <a:pt x="41" y="104"/>
                  </a:lnTo>
                  <a:lnTo>
                    <a:pt x="41" y="104"/>
                  </a:lnTo>
                  <a:lnTo>
                    <a:pt x="36" y="113"/>
                  </a:lnTo>
                  <a:lnTo>
                    <a:pt x="29" y="120"/>
                  </a:lnTo>
                  <a:lnTo>
                    <a:pt x="27" y="123"/>
                  </a:lnTo>
                  <a:lnTo>
                    <a:pt x="21" y="124"/>
                  </a:lnTo>
                  <a:lnTo>
                    <a:pt x="17" y="126"/>
                  </a:lnTo>
                  <a:lnTo>
                    <a:pt x="12" y="126"/>
                  </a:lnTo>
                  <a:lnTo>
                    <a:pt x="12" y="126"/>
                  </a:lnTo>
                  <a:lnTo>
                    <a:pt x="0" y="126"/>
                  </a:lnTo>
                  <a:lnTo>
                    <a:pt x="3"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47" name="Picture 46"/>
          <p:cNvPicPr>
            <a:picLocks noChangeAspect="1"/>
          </p:cNvPicPr>
          <p:nvPr userDrawn="1"/>
        </p:nvPicPr>
        <p:blipFill>
          <a:blip r:embed="rId4"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265814" y="5917435"/>
            <a:ext cx="3196858" cy="741670"/>
          </a:xfrm>
          <a:prstGeom prst="rect">
            <a:avLst/>
          </a:prstGeom>
        </p:spPr>
      </p:pic>
    </p:spTree>
    <p:extLst>
      <p:ext uri="{BB962C8B-B14F-4D97-AF65-F5344CB8AC3E}">
        <p14:creationId xmlns:p14="http://schemas.microsoft.com/office/powerpoint/2010/main" val="830924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E4600-310D-B888-DCA1-6B03B4DB5D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0EB0F-929B-E9C0-6F3F-835D94C29B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B82F62-5342-B79D-12A2-400B25E1A4F8}"/>
              </a:ext>
            </a:extLst>
          </p:cNvPr>
          <p:cNvSpPr>
            <a:spLocks noGrp="1"/>
          </p:cNvSpPr>
          <p:nvPr>
            <p:ph type="dt" sz="half" idx="10"/>
          </p:nvPr>
        </p:nvSpPr>
        <p:spPr/>
        <p:txBody>
          <a:bodyPr/>
          <a:lstStyle/>
          <a:p>
            <a:fld id="{AA9D0BA7-D192-4F50-B91C-4145D027ACC6}" type="datetimeFigureOut">
              <a:rPr lang="en-GB" smtClean="0"/>
              <a:t>18/10/2023</a:t>
            </a:fld>
            <a:endParaRPr lang="en-GB" dirty="0"/>
          </a:p>
        </p:txBody>
      </p:sp>
      <p:sp>
        <p:nvSpPr>
          <p:cNvPr id="5" name="Footer Placeholder 4">
            <a:extLst>
              <a:ext uri="{FF2B5EF4-FFF2-40B4-BE49-F238E27FC236}">
                <a16:creationId xmlns:a16="http://schemas.microsoft.com/office/drawing/2014/main" id="{AEA85FA6-B54B-2450-1311-F5D5F2050BC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3E06C5-6381-D862-98AC-9698A3F08B8E}"/>
              </a:ext>
            </a:extLst>
          </p:cNvPr>
          <p:cNvSpPr>
            <a:spLocks noGrp="1"/>
          </p:cNvSpPr>
          <p:nvPr>
            <p:ph type="sldNum" sz="quarter" idx="12"/>
          </p:nvPr>
        </p:nvSpPr>
        <p:spPr/>
        <p:txBody>
          <a:bodyPr/>
          <a:lstStyle/>
          <a:p>
            <a:fld id="{8DE00E6F-4432-4A5D-AA22-160366B3768A}" type="slidenum">
              <a:rPr lang="en-GB" smtClean="0"/>
              <a:t>‹#›</a:t>
            </a:fld>
            <a:endParaRPr lang="en-GB" dirty="0"/>
          </a:p>
        </p:txBody>
      </p:sp>
    </p:spTree>
    <p:extLst>
      <p:ext uri="{BB962C8B-B14F-4D97-AF65-F5344CB8AC3E}">
        <p14:creationId xmlns:p14="http://schemas.microsoft.com/office/powerpoint/2010/main" val="28872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9DD1-8D57-848A-5C91-0CDB5D9BFC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FBAED2-BF36-E001-E777-985838689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F738B-171A-50ED-4D5A-212C60465FD0}"/>
              </a:ext>
            </a:extLst>
          </p:cNvPr>
          <p:cNvSpPr>
            <a:spLocks noGrp="1"/>
          </p:cNvSpPr>
          <p:nvPr>
            <p:ph type="dt" sz="half" idx="10"/>
          </p:nvPr>
        </p:nvSpPr>
        <p:spPr/>
        <p:txBody>
          <a:bodyPr/>
          <a:lstStyle/>
          <a:p>
            <a:fld id="{AA9D0BA7-D192-4F50-B91C-4145D027ACC6}" type="datetimeFigureOut">
              <a:rPr lang="en-GB" smtClean="0"/>
              <a:t>18/10/2023</a:t>
            </a:fld>
            <a:endParaRPr lang="en-GB" dirty="0"/>
          </a:p>
        </p:txBody>
      </p:sp>
      <p:sp>
        <p:nvSpPr>
          <p:cNvPr id="5" name="Footer Placeholder 4">
            <a:extLst>
              <a:ext uri="{FF2B5EF4-FFF2-40B4-BE49-F238E27FC236}">
                <a16:creationId xmlns:a16="http://schemas.microsoft.com/office/drawing/2014/main" id="{ED5F4A83-79A4-3B06-28F1-4A1775E5E9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E5DA4E5-3627-45D9-921B-BFEF1DA0AA07}"/>
              </a:ext>
            </a:extLst>
          </p:cNvPr>
          <p:cNvSpPr>
            <a:spLocks noGrp="1"/>
          </p:cNvSpPr>
          <p:nvPr>
            <p:ph type="sldNum" sz="quarter" idx="12"/>
          </p:nvPr>
        </p:nvSpPr>
        <p:spPr/>
        <p:txBody>
          <a:bodyPr/>
          <a:lstStyle/>
          <a:p>
            <a:fld id="{8DE00E6F-4432-4A5D-AA22-160366B3768A}" type="slidenum">
              <a:rPr lang="en-GB" smtClean="0"/>
              <a:t>‹#›</a:t>
            </a:fld>
            <a:endParaRPr lang="en-GB" dirty="0"/>
          </a:p>
        </p:txBody>
      </p:sp>
    </p:spTree>
    <p:extLst>
      <p:ext uri="{BB962C8B-B14F-4D97-AF65-F5344CB8AC3E}">
        <p14:creationId xmlns:p14="http://schemas.microsoft.com/office/powerpoint/2010/main" val="101837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5D331-16C9-56CC-01F8-A0E6EFA98E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F0C378-C94F-E0E5-4C47-D48CDF27C5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B5FAD9-2E3F-32E0-6404-6E5E6CE81A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AAC843-2EDC-0297-0963-C44E02205F45}"/>
              </a:ext>
            </a:extLst>
          </p:cNvPr>
          <p:cNvSpPr>
            <a:spLocks noGrp="1"/>
          </p:cNvSpPr>
          <p:nvPr>
            <p:ph type="dt" sz="half" idx="10"/>
          </p:nvPr>
        </p:nvSpPr>
        <p:spPr/>
        <p:txBody>
          <a:bodyPr/>
          <a:lstStyle/>
          <a:p>
            <a:fld id="{AA9D0BA7-D192-4F50-B91C-4145D027ACC6}" type="datetimeFigureOut">
              <a:rPr lang="en-GB" smtClean="0"/>
              <a:t>18/10/2023</a:t>
            </a:fld>
            <a:endParaRPr lang="en-GB" dirty="0"/>
          </a:p>
        </p:txBody>
      </p:sp>
      <p:sp>
        <p:nvSpPr>
          <p:cNvPr id="6" name="Footer Placeholder 5">
            <a:extLst>
              <a:ext uri="{FF2B5EF4-FFF2-40B4-BE49-F238E27FC236}">
                <a16:creationId xmlns:a16="http://schemas.microsoft.com/office/drawing/2014/main" id="{9ED12666-5C2B-B20E-7319-488BF5380A7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AC29BCC-093C-58BD-809B-612F7F30BDD0}"/>
              </a:ext>
            </a:extLst>
          </p:cNvPr>
          <p:cNvSpPr>
            <a:spLocks noGrp="1"/>
          </p:cNvSpPr>
          <p:nvPr>
            <p:ph type="sldNum" sz="quarter" idx="12"/>
          </p:nvPr>
        </p:nvSpPr>
        <p:spPr/>
        <p:txBody>
          <a:bodyPr/>
          <a:lstStyle/>
          <a:p>
            <a:fld id="{8DE00E6F-4432-4A5D-AA22-160366B3768A}" type="slidenum">
              <a:rPr lang="en-GB" smtClean="0"/>
              <a:t>‹#›</a:t>
            </a:fld>
            <a:endParaRPr lang="en-GB" dirty="0"/>
          </a:p>
        </p:txBody>
      </p:sp>
    </p:spTree>
    <p:extLst>
      <p:ext uri="{BB962C8B-B14F-4D97-AF65-F5344CB8AC3E}">
        <p14:creationId xmlns:p14="http://schemas.microsoft.com/office/powerpoint/2010/main" val="119505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6B1A-9247-D78A-042D-7A53E15E95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D8AA92-B31C-6B00-D99C-DDF679E06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5DB7A-CFCE-5510-ABD0-CCA1BC51BE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3C299E-FB4E-9700-F13C-D34BA0BF8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BA8A34-EE1B-A04A-CF40-D8EFBFC007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168CD1-F103-98D7-370D-DFB6BBCD6280}"/>
              </a:ext>
            </a:extLst>
          </p:cNvPr>
          <p:cNvSpPr>
            <a:spLocks noGrp="1"/>
          </p:cNvSpPr>
          <p:nvPr>
            <p:ph type="dt" sz="half" idx="10"/>
          </p:nvPr>
        </p:nvSpPr>
        <p:spPr/>
        <p:txBody>
          <a:bodyPr/>
          <a:lstStyle/>
          <a:p>
            <a:fld id="{AA9D0BA7-D192-4F50-B91C-4145D027ACC6}" type="datetimeFigureOut">
              <a:rPr lang="en-GB" smtClean="0"/>
              <a:t>18/10/2023</a:t>
            </a:fld>
            <a:endParaRPr lang="en-GB" dirty="0"/>
          </a:p>
        </p:txBody>
      </p:sp>
      <p:sp>
        <p:nvSpPr>
          <p:cNvPr id="8" name="Footer Placeholder 7">
            <a:extLst>
              <a:ext uri="{FF2B5EF4-FFF2-40B4-BE49-F238E27FC236}">
                <a16:creationId xmlns:a16="http://schemas.microsoft.com/office/drawing/2014/main" id="{89002F9D-3960-F1BF-728B-F488B29C44F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5CB2682-8716-88C6-B113-0DB7576B01D8}"/>
              </a:ext>
            </a:extLst>
          </p:cNvPr>
          <p:cNvSpPr>
            <a:spLocks noGrp="1"/>
          </p:cNvSpPr>
          <p:nvPr>
            <p:ph type="sldNum" sz="quarter" idx="12"/>
          </p:nvPr>
        </p:nvSpPr>
        <p:spPr/>
        <p:txBody>
          <a:bodyPr/>
          <a:lstStyle/>
          <a:p>
            <a:fld id="{8DE00E6F-4432-4A5D-AA22-160366B3768A}" type="slidenum">
              <a:rPr lang="en-GB" smtClean="0"/>
              <a:t>‹#›</a:t>
            </a:fld>
            <a:endParaRPr lang="en-GB" dirty="0"/>
          </a:p>
        </p:txBody>
      </p:sp>
    </p:spTree>
    <p:extLst>
      <p:ext uri="{BB962C8B-B14F-4D97-AF65-F5344CB8AC3E}">
        <p14:creationId xmlns:p14="http://schemas.microsoft.com/office/powerpoint/2010/main" val="2297405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796AF-5F90-6E6C-76FB-738DEEC818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B668C6-C9C4-6226-FBA4-DD9E65460F34}"/>
              </a:ext>
            </a:extLst>
          </p:cNvPr>
          <p:cNvSpPr>
            <a:spLocks noGrp="1"/>
          </p:cNvSpPr>
          <p:nvPr>
            <p:ph type="dt" sz="half" idx="10"/>
          </p:nvPr>
        </p:nvSpPr>
        <p:spPr/>
        <p:txBody>
          <a:bodyPr/>
          <a:lstStyle/>
          <a:p>
            <a:fld id="{AA9D0BA7-D192-4F50-B91C-4145D027ACC6}" type="datetimeFigureOut">
              <a:rPr lang="en-GB" smtClean="0"/>
              <a:t>18/10/2023</a:t>
            </a:fld>
            <a:endParaRPr lang="en-GB" dirty="0"/>
          </a:p>
        </p:txBody>
      </p:sp>
      <p:sp>
        <p:nvSpPr>
          <p:cNvPr id="4" name="Footer Placeholder 3">
            <a:extLst>
              <a:ext uri="{FF2B5EF4-FFF2-40B4-BE49-F238E27FC236}">
                <a16:creationId xmlns:a16="http://schemas.microsoft.com/office/drawing/2014/main" id="{CE83FD26-0218-590E-315B-9ACC746872B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24B14E7-BC9E-E656-A36E-617A667F06DD}"/>
              </a:ext>
            </a:extLst>
          </p:cNvPr>
          <p:cNvSpPr>
            <a:spLocks noGrp="1"/>
          </p:cNvSpPr>
          <p:nvPr>
            <p:ph type="sldNum" sz="quarter" idx="12"/>
          </p:nvPr>
        </p:nvSpPr>
        <p:spPr/>
        <p:txBody>
          <a:bodyPr/>
          <a:lstStyle/>
          <a:p>
            <a:fld id="{8DE00E6F-4432-4A5D-AA22-160366B3768A}" type="slidenum">
              <a:rPr lang="en-GB" smtClean="0"/>
              <a:t>‹#›</a:t>
            </a:fld>
            <a:endParaRPr lang="en-GB" dirty="0"/>
          </a:p>
        </p:txBody>
      </p:sp>
    </p:spTree>
    <p:extLst>
      <p:ext uri="{BB962C8B-B14F-4D97-AF65-F5344CB8AC3E}">
        <p14:creationId xmlns:p14="http://schemas.microsoft.com/office/powerpoint/2010/main" val="280351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59A21E-6BE6-CF2C-CBB1-8F41DC879F1A}"/>
              </a:ext>
            </a:extLst>
          </p:cNvPr>
          <p:cNvSpPr>
            <a:spLocks noGrp="1"/>
          </p:cNvSpPr>
          <p:nvPr>
            <p:ph type="dt" sz="half" idx="10"/>
          </p:nvPr>
        </p:nvSpPr>
        <p:spPr/>
        <p:txBody>
          <a:bodyPr/>
          <a:lstStyle/>
          <a:p>
            <a:fld id="{AA9D0BA7-D192-4F50-B91C-4145D027ACC6}" type="datetimeFigureOut">
              <a:rPr lang="en-GB" smtClean="0"/>
              <a:t>18/10/2023</a:t>
            </a:fld>
            <a:endParaRPr lang="en-GB" dirty="0"/>
          </a:p>
        </p:txBody>
      </p:sp>
      <p:sp>
        <p:nvSpPr>
          <p:cNvPr id="3" name="Footer Placeholder 2">
            <a:extLst>
              <a:ext uri="{FF2B5EF4-FFF2-40B4-BE49-F238E27FC236}">
                <a16:creationId xmlns:a16="http://schemas.microsoft.com/office/drawing/2014/main" id="{EF39A91A-760C-586C-7303-EB3C8C3E74B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FA8ABEF-6960-20AD-2983-E21557B8BEA6}"/>
              </a:ext>
            </a:extLst>
          </p:cNvPr>
          <p:cNvSpPr>
            <a:spLocks noGrp="1"/>
          </p:cNvSpPr>
          <p:nvPr>
            <p:ph type="sldNum" sz="quarter" idx="12"/>
          </p:nvPr>
        </p:nvSpPr>
        <p:spPr/>
        <p:txBody>
          <a:bodyPr/>
          <a:lstStyle/>
          <a:p>
            <a:fld id="{8DE00E6F-4432-4A5D-AA22-160366B3768A}" type="slidenum">
              <a:rPr lang="en-GB" smtClean="0"/>
              <a:t>‹#›</a:t>
            </a:fld>
            <a:endParaRPr lang="en-GB" dirty="0"/>
          </a:p>
        </p:txBody>
      </p:sp>
    </p:spTree>
    <p:extLst>
      <p:ext uri="{BB962C8B-B14F-4D97-AF65-F5344CB8AC3E}">
        <p14:creationId xmlns:p14="http://schemas.microsoft.com/office/powerpoint/2010/main" val="27280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35ECA-A6D3-9879-23C2-13F7A18EA7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E882524-5E80-F1DE-BE31-679771990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DEF5E6-A838-76FF-B43A-0A2959BCE2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696ACF-0FF9-237E-E049-F59EB8B3687B}"/>
              </a:ext>
            </a:extLst>
          </p:cNvPr>
          <p:cNvSpPr>
            <a:spLocks noGrp="1"/>
          </p:cNvSpPr>
          <p:nvPr>
            <p:ph type="dt" sz="half" idx="10"/>
          </p:nvPr>
        </p:nvSpPr>
        <p:spPr/>
        <p:txBody>
          <a:bodyPr/>
          <a:lstStyle/>
          <a:p>
            <a:fld id="{AA9D0BA7-D192-4F50-B91C-4145D027ACC6}" type="datetimeFigureOut">
              <a:rPr lang="en-GB" smtClean="0"/>
              <a:t>18/10/2023</a:t>
            </a:fld>
            <a:endParaRPr lang="en-GB" dirty="0"/>
          </a:p>
        </p:txBody>
      </p:sp>
      <p:sp>
        <p:nvSpPr>
          <p:cNvPr id="6" name="Footer Placeholder 5">
            <a:extLst>
              <a:ext uri="{FF2B5EF4-FFF2-40B4-BE49-F238E27FC236}">
                <a16:creationId xmlns:a16="http://schemas.microsoft.com/office/drawing/2014/main" id="{778E088E-3662-3F1E-2515-16EC22CD548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F28A9DE-D46C-136F-1E47-30B485EB4615}"/>
              </a:ext>
            </a:extLst>
          </p:cNvPr>
          <p:cNvSpPr>
            <a:spLocks noGrp="1"/>
          </p:cNvSpPr>
          <p:nvPr>
            <p:ph type="sldNum" sz="quarter" idx="12"/>
          </p:nvPr>
        </p:nvSpPr>
        <p:spPr/>
        <p:txBody>
          <a:bodyPr/>
          <a:lstStyle/>
          <a:p>
            <a:fld id="{8DE00E6F-4432-4A5D-AA22-160366B3768A}" type="slidenum">
              <a:rPr lang="en-GB" smtClean="0"/>
              <a:t>‹#›</a:t>
            </a:fld>
            <a:endParaRPr lang="en-GB" dirty="0"/>
          </a:p>
        </p:txBody>
      </p:sp>
    </p:spTree>
    <p:extLst>
      <p:ext uri="{BB962C8B-B14F-4D97-AF65-F5344CB8AC3E}">
        <p14:creationId xmlns:p14="http://schemas.microsoft.com/office/powerpoint/2010/main" val="127933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C43E-BB1D-59CE-38A7-0D4564273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380F4B-5F6D-951E-F4DF-D0D672F2E1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DE7B7FA-A5D2-3A1A-405B-9942690F4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379E17-8308-48AF-C4E6-202A87922949}"/>
              </a:ext>
            </a:extLst>
          </p:cNvPr>
          <p:cNvSpPr>
            <a:spLocks noGrp="1"/>
          </p:cNvSpPr>
          <p:nvPr>
            <p:ph type="dt" sz="half" idx="10"/>
          </p:nvPr>
        </p:nvSpPr>
        <p:spPr/>
        <p:txBody>
          <a:bodyPr/>
          <a:lstStyle/>
          <a:p>
            <a:fld id="{AA9D0BA7-D192-4F50-B91C-4145D027ACC6}" type="datetimeFigureOut">
              <a:rPr lang="en-GB" smtClean="0"/>
              <a:t>18/10/2023</a:t>
            </a:fld>
            <a:endParaRPr lang="en-GB" dirty="0"/>
          </a:p>
        </p:txBody>
      </p:sp>
      <p:sp>
        <p:nvSpPr>
          <p:cNvPr id="6" name="Footer Placeholder 5">
            <a:extLst>
              <a:ext uri="{FF2B5EF4-FFF2-40B4-BE49-F238E27FC236}">
                <a16:creationId xmlns:a16="http://schemas.microsoft.com/office/drawing/2014/main" id="{63FC554F-36D4-0CF7-5A44-378D141C04A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2989311-DAC0-33FB-2A52-AF5698C9418C}"/>
              </a:ext>
            </a:extLst>
          </p:cNvPr>
          <p:cNvSpPr>
            <a:spLocks noGrp="1"/>
          </p:cNvSpPr>
          <p:nvPr>
            <p:ph type="sldNum" sz="quarter" idx="12"/>
          </p:nvPr>
        </p:nvSpPr>
        <p:spPr/>
        <p:txBody>
          <a:bodyPr/>
          <a:lstStyle/>
          <a:p>
            <a:fld id="{8DE00E6F-4432-4A5D-AA22-160366B3768A}" type="slidenum">
              <a:rPr lang="en-GB" smtClean="0"/>
              <a:t>‹#›</a:t>
            </a:fld>
            <a:endParaRPr lang="en-GB" dirty="0"/>
          </a:p>
        </p:txBody>
      </p:sp>
    </p:spTree>
    <p:extLst>
      <p:ext uri="{BB962C8B-B14F-4D97-AF65-F5344CB8AC3E}">
        <p14:creationId xmlns:p14="http://schemas.microsoft.com/office/powerpoint/2010/main" val="45837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8688D-4494-B689-761F-7E4AEC7C0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DD33BC-179A-61F2-EDCB-4B41BD22B5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542468-47D9-DB71-6074-6AB42EFB1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D0BA7-D192-4F50-B91C-4145D027ACC6}" type="datetimeFigureOut">
              <a:rPr lang="en-GB" smtClean="0"/>
              <a:t>18/10/2023</a:t>
            </a:fld>
            <a:endParaRPr lang="en-GB" dirty="0"/>
          </a:p>
        </p:txBody>
      </p:sp>
      <p:sp>
        <p:nvSpPr>
          <p:cNvPr id="5" name="Footer Placeholder 4">
            <a:extLst>
              <a:ext uri="{FF2B5EF4-FFF2-40B4-BE49-F238E27FC236}">
                <a16:creationId xmlns:a16="http://schemas.microsoft.com/office/drawing/2014/main" id="{603C9B23-CF78-94F8-949C-E42898FCA2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30C1271-6E42-67B0-E299-2D11765FD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00E6F-4432-4A5D-AA22-160366B3768A}" type="slidenum">
              <a:rPr lang="en-GB" smtClean="0"/>
              <a:t>‹#›</a:t>
            </a:fld>
            <a:endParaRPr lang="en-GB" dirty="0"/>
          </a:p>
        </p:txBody>
      </p:sp>
    </p:spTree>
    <p:extLst>
      <p:ext uri="{BB962C8B-B14F-4D97-AF65-F5344CB8AC3E}">
        <p14:creationId xmlns:p14="http://schemas.microsoft.com/office/powerpoint/2010/main" val="1535220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CB72E-A01C-4185-A38A-6E04814B7C42}"/>
              </a:ext>
            </a:extLst>
          </p:cNvPr>
          <p:cNvSpPr>
            <a:spLocks noGrp="1"/>
          </p:cNvSpPr>
          <p:nvPr>
            <p:ph type="title"/>
          </p:nvPr>
        </p:nvSpPr>
        <p:spPr>
          <a:xfrm>
            <a:off x="1772354" y="338616"/>
            <a:ext cx="8578147" cy="779463"/>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29F7ED8-B9D5-41D5-B7C7-5EA89396744F}"/>
              </a:ext>
            </a:extLst>
          </p:cNvPr>
          <p:cNvSpPr>
            <a:spLocks noGrp="1"/>
          </p:cNvSpPr>
          <p:nvPr>
            <p:ph type="body" idx="1"/>
          </p:nvPr>
        </p:nvSpPr>
        <p:spPr>
          <a:xfrm>
            <a:off x="1772354" y="1405216"/>
            <a:ext cx="8578147" cy="428075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2A217E8B-0FF7-4CB4-B299-49117474FC9D}"/>
              </a:ext>
            </a:extLst>
          </p:cNvPr>
          <p:cNvSpPr>
            <a:spLocks noGrp="1"/>
          </p:cNvSpPr>
          <p:nvPr>
            <p:ph type="sldNum" sz="quarter" idx="4"/>
          </p:nvPr>
        </p:nvSpPr>
        <p:spPr>
          <a:xfrm>
            <a:off x="11649341" y="6429266"/>
            <a:ext cx="221760" cy="135503"/>
          </a:xfrm>
          <a:prstGeom prst="rect">
            <a:avLst/>
          </a:prstGeom>
        </p:spPr>
        <p:txBody>
          <a:bodyPr vert="horz" lIns="0" tIns="0" rIns="0" bIns="0" rtlCol="0" anchor="t" anchorCtr="0"/>
          <a:lstStyle>
            <a:lvl1pPr algn="l">
              <a:defRPr sz="900">
                <a:solidFill>
                  <a:schemeClr val="accent1"/>
                </a:solidFill>
              </a:defRPr>
            </a:lvl1pPr>
          </a:lstStyle>
          <a:p>
            <a:fld id="{01898949-DBEE-42AF-93B8-E24DF2BBF04D}" type="slidenum">
              <a:rPr lang="en-GB" smtClean="0"/>
              <a:pPr/>
              <a:t>‹#›</a:t>
            </a:fld>
            <a:endParaRPr lang="en-GB" dirty="0"/>
          </a:p>
        </p:txBody>
      </p:sp>
      <p:pic>
        <p:nvPicPr>
          <p:cNvPr id="10" name="Picture 9">
            <a:extLst>
              <a:ext uri="{FF2B5EF4-FFF2-40B4-BE49-F238E27FC236}">
                <a16:creationId xmlns:a16="http://schemas.microsoft.com/office/drawing/2014/main" id="{1D84395F-F040-407D-B7A7-D9ABCE166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
            <a:ext cx="2093989" cy="6874669"/>
          </a:xfrm>
          <a:prstGeom prst="rect">
            <a:avLst/>
          </a:prstGeom>
        </p:spPr>
      </p:pic>
      <p:pic>
        <p:nvPicPr>
          <p:cNvPr id="16" name="Picture 15">
            <a:extLst>
              <a:ext uri="{FF2B5EF4-FFF2-40B4-BE49-F238E27FC236}">
                <a16:creationId xmlns:a16="http://schemas.microsoft.com/office/drawing/2014/main" id="{A9C20EA2-A6DE-4FB2-96A3-71390A75E1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03190" y="331789"/>
            <a:ext cx="860688" cy="825500"/>
          </a:xfrm>
          <a:prstGeom prst="rect">
            <a:avLst/>
          </a:prstGeom>
        </p:spPr>
      </p:pic>
      <p:cxnSp>
        <p:nvCxnSpPr>
          <p:cNvPr id="18" name="Straight Connector 17">
            <a:extLst>
              <a:ext uri="{FF2B5EF4-FFF2-40B4-BE49-F238E27FC236}">
                <a16:creationId xmlns:a16="http://schemas.microsoft.com/office/drawing/2014/main" id="{58A5A56A-6E6B-4277-A578-A4662AAB41B2}"/>
              </a:ext>
            </a:extLst>
          </p:cNvPr>
          <p:cNvCxnSpPr>
            <a:cxnSpLocks/>
          </p:cNvCxnSpPr>
          <p:nvPr userDrawn="1"/>
        </p:nvCxnSpPr>
        <p:spPr>
          <a:xfrm>
            <a:off x="11559157" y="6429376"/>
            <a:ext cx="0" cy="120879"/>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A23BEF5-9E63-4466-AFE0-78E6C176AF55}"/>
              </a:ext>
            </a:extLst>
          </p:cNvPr>
          <p:cNvGrpSpPr>
            <a:grpSpLocks noChangeAspect="1"/>
          </p:cNvGrpSpPr>
          <p:nvPr userDrawn="1"/>
        </p:nvGrpSpPr>
        <p:grpSpPr bwMode="auto">
          <a:xfrm>
            <a:off x="9131347" y="6186589"/>
            <a:ext cx="2296965" cy="456731"/>
            <a:chOff x="5816" y="3913"/>
            <a:chExt cx="1378" cy="274"/>
          </a:xfrm>
        </p:grpSpPr>
        <p:sp>
          <p:nvSpPr>
            <p:cNvPr id="9" name="AutoShape 3">
              <a:extLst>
                <a:ext uri="{FF2B5EF4-FFF2-40B4-BE49-F238E27FC236}">
                  <a16:creationId xmlns:a16="http://schemas.microsoft.com/office/drawing/2014/main" id="{F225D9D5-272F-42E9-B380-72E6DB7CBC94}"/>
                </a:ext>
              </a:extLst>
            </p:cNvPr>
            <p:cNvSpPr>
              <a:spLocks noChangeAspect="1" noChangeArrowheads="1" noTextEdit="1"/>
            </p:cNvSpPr>
            <p:nvPr userDrawn="1"/>
          </p:nvSpPr>
          <p:spPr bwMode="auto">
            <a:xfrm>
              <a:off x="5816" y="3913"/>
              <a:ext cx="1378"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5">
              <a:extLst>
                <a:ext uri="{FF2B5EF4-FFF2-40B4-BE49-F238E27FC236}">
                  <a16:creationId xmlns:a16="http://schemas.microsoft.com/office/drawing/2014/main" id="{06EA7048-02F4-4A62-9D9E-1763C0322DC3}"/>
                </a:ext>
              </a:extLst>
            </p:cNvPr>
            <p:cNvSpPr>
              <a:spLocks/>
            </p:cNvSpPr>
            <p:nvPr userDrawn="1"/>
          </p:nvSpPr>
          <p:spPr bwMode="auto">
            <a:xfrm>
              <a:off x="6918" y="4030"/>
              <a:ext cx="84" cy="151"/>
            </a:xfrm>
            <a:custGeom>
              <a:avLst/>
              <a:gdLst>
                <a:gd name="T0" fmla="*/ 95 w 251"/>
                <a:gd name="T1" fmla="*/ 0 h 452"/>
                <a:gd name="T2" fmla="*/ 95 w 251"/>
                <a:gd name="T3" fmla="*/ 0 h 452"/>
                <a:gd name="T4" fmla="*/ 101 w 251"/>
                <a:gd name="T5" fmla="*/ 13 h 452"/>
                <a:gd name="T6" fmla="*/ 108 w 251"/>
                <a:gd name="T7" fmla="*/ 27 h 452"/>
                <a:gd name="T8" fmla="*/ 117 w 251"/>
                <a:gd name="T9" fmla="*/ 46 h 452"/>
                <a:gd name="T10" fmla="*/ 125 w 251"/>
                <a:gd name="T11" fmla="*/ 69 h 452"/>
                <a:gd name="T12" fmla="*/ 133 w 251"/>
                <a:gd name="T13" fmla="*/ 96 h 452"/>
                <a:gd name="T14" fmla="*/ 139 w 251"/>
                <a:gd name="T15" fmla="*/ 126 h 452"/>
                <a:gd name="T16" fmla="*/ 142 w 251"/>
                <a:gd name="T17" fmla="*/ 143 h 452"/>
                <a:gd name="T18" fmla="*/ 144 w 251"/>
                <a:gd name="T19" fmla="*/ 160 h 452"/>
                <a:gd name="T20" fmla="*/ 145 w 251"/>
                <a:gd name="T21" fmla="*/ 177 h 452"/>
                <a:gd name="T22" fmla="*/ 145 w 251"/>
                <a:gd name="T23" fmla="*/ 195 h 452"/>
                <a:gd name="T24" fmla="*/ 145 w 251"/>
                <a:gd name="T25" fmla="*/ 213 h 452"/>
                <a:gd name="T26" fmla="*/ 143 w 251"/>
                <a:gd name="T27" fmla="*/ 231 h 452"/>
                <a:gd name="T28" fmla="*/ 140 w 251"/>
                <a:gd name="T29" fmla="*/ 250 h 452"/>
                <a:gd name="T30" fmla="*/ 136 w 251"/>
                <a:gd name="T31" fmla="*/ 269 h 452"/>
                <a:gd name="T32" fmla="*/ 131 w 251"/>
                <a:gd name="T33" fmla="*/ 288 h 452"/>
                <a:gd name="T34" fmla="*/ 124 w 251"/>
                <a:gd name="T35" fmla="*/ 307 h 452"/>
                <a:gd name="T36" fmla="*/ 114 w 251"/>
                <a:gd name="T37" fmla="*/ 326 h 452"/>
                <a:gd name="T38" fmla="*/ 103 w 251"/>
                <a:gd name="T39" fmla="*/ 344 h 452"/>
                <a:gd name="T40" fmla="*/ 92 w 251"/>
                <a:gd name="T41" fmla="*/ 363 h 452"/>
                <a:gd name="T42" fmla="*/ 77 w 251"/>
                <a:gd name="T43" fmla="*/ 382 h 452"/>
                <a:gd name="T44" fmla="*/ 62 w 251"/>
                <a:gd name="T45" fmla="*/ 400 h 452"/>
                <a:gd name="T46" fmla="*/ 43 w 251"/>
                <a:gd name="T47" fmla="*/ 418 h 452"/>
                <a:gd name="T48" fmla="*/ 22 w 251"/>
                <a:gd name="T49" fmla="*/ 435 h 452"/>
                <a:gd name="T50" fmla="*/ 0 w 251"/>
                <a:gd name="T51" fmla="*/ 452 h 452"/>
                <a:gd name="T52" fmla="*/ 0 w 251"/>
                <a:gd name="T53" fmla="*/ 452 h 452"/>
                <a:gd name="T54" fmla="*/ 16 w 251"/>
                <a:gd name="T55" fmla="*/ 452 h 452"/>
                <a:gd name="T56" fmla="*/ 39 w 251"/>
                <a:gd name="T57" fmla="*/ 448 h 452"/>
                <a:gd name="T58" fmla="*/ 65 w 251"/>
                <a:gd name="T59" fmla="*/ 442 h 452"/>
                <a:gd name="T60" fmla="*/ 95 w 251"/>
                <a:gd name="T61" fmla="*/ 435 h 452"/>
                <a:gd name="T62" fmla="*/ 112 w 251"/>
                <a:gd name="T63" fmla="*/ 429 h 452"/>
                <a:gd name="T64" fmla="*/ 127 w 251"/>
                <a:gd name="T65" fmla="*/ 423 h 452"/>
                <a:gd name="T66" fmla="*/ 143 w 251"/>
                <a:gd name="T67" fmla="*/ 416 h 452"/>
                <a:gd name="T68" fmla="*/ 158 w 251"/>
                <a:gd name="T69" fmla="*/ 409 h 452"/>
                <a:gd name="T70" fmla="*/ 173 w 251"/>
                <a:gd name="T71" fmla="*/ 400 h 452"/>
                <a:gd name="T72" fmla="*/ 187 w 251"/>
                <a:gd name="T73" fmla="*/ 391 h 452"/>
                <a:gd name="T74" fmla="*/ 200 w 251"/>
                <a:gd name="T75" fmla="*/ 380 h 452"/>
                <a:gd name="T76" fmla="*/ 212 w 251"/>
                <a:gd name="T77" fmla="*/ 368 h 452"/>
                <a:gd name="T78" fmla="*/ 224 w 251"/>
                <a:gd name="T79" fmla="*/ 355 h 452"/>
                <a:gd name="T80" fmla="*/ 232 w 251"/>
                <a:gd name="T81" fmla="*/ 342 h 452"/>
                <a:gd name="T82" fmla="*/ 240 w 251"/>
                <a:gd name="T83" fmla="*/ 326 h 452"/>
                <a:gd name="T84" fmla="*/ 246 w 251"/>
                <a:gd name="T85" fmla="*/ 309 h 452"/>
                <a:gd name="T86" fmla="*/ 250 w 251"/>
                <a:gd name="T87" fmla="*/ 292 h 452"/>
                <a:gd name="T88" fmla="*/ 251 w 251"/>
                <a:gd name="T89" fmla="*/ 272 h 452"/>
                <a:gd name="T90" fmla="*/ 250 w 251"/>
                <a:gd name="T91" fmla="*/ 252 h 452"/>
                <a:gd name="T92" fmla="*/ 246 w 251"/>
                <a:gd name="T93" fmla="*/ 231 h 452"/>
                <a:gd name="T94" fmla="*/ 239 w 251"/>
                <a:gd name="T95" fmla="*/ 208 h 452"/>
                <a:gd name="T96" fmla="*/ 230 w 251"/>
                <a:gd name="T97" fmla="*/ 183 h 452"/>
                <a:gd name="T98" fmla="*/ 217 w 251"/>
                <a:gd name="T99" fmla="*/ 156 h 452"/>
                <a:gd name="T100" fmla="*/ 200 w 251"/>
                <a:gd name="T101" fmla="*/ 129 h 452"/>
                <a:gd name="T102" fmla="*/ 180 w 251"/>
                <a:gd name="T103" fmla="*/ 99 h 452"/>
                <a:gd name="T104" fmla="*/ 156 w 251"/>
                <a:gd name="T105" fmla="*/ 68 h 452"/>
                <a:gd name="T106" fmla="*/ 127 w 251"/>
                <a:gd name="T107" fmla="*/ 34 h 452"/>
                <a:gd name="T108" fmla="*/ 95 w 251"/>
                <a:gd name="T109" fmla="*/ 0 h 452"/>
                <a:gd name="T110" fmla="*/ 95 w 251"/>
                <a:gd name="T111"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1" h="452">
                  <a:moveTo>
                    <a:pt x="95" y="0"/>
                  </a:moveTo>
                  <a:lnTo>
                    <a:pt x="95" y="0"/>
                  </a:lnTo>
                  <a:lnTo>
                    <a:pt x="101" y="13"/>
                  </a:lnTo>
                  <a:lnTo>
                    <a:pt x="108" y="27"/>
                  </a:lnTo>
                  <a:lnTo>
                    <a:pt x="117" y="46"/>
                  </a:lnTo>
                  <a:lnTo>
                    <a:pt x="125" y="69"/>
                  </a:lnTo>
                  <a:lnTo>
                    <a:pt x="133" y="96"/>
                  </a:lnTo>
                  <a:lnTo>
                    <a:pt x="139" y="126"/>
                  </a:lnTo>
                  <a:lnTo>
                    <a:pt x="142" y="143"/>
                  </a:lnTo>
                  <a:lnTo>
                    <a:pt x="144" y="160"/>
                  </a:lnTo>
                  <a:lnTo>
                    <a:pt x="145" y="177"/>
                  </a:lnTo>
                  <a:lnTo>
                    <a:pt x="145" y="195"/>
                  </a:lnTo>
                  <a:lnTo>
                    <a:pt x="145" y="213"/>
                  </a:lnTo>
                  <a:lnTo>
                    <a:pt x="143" y="231"/>
                  </a:lnTo>
                  <a:lnTo>
                    <a:pt x="140" y="250"/>
                  </a:lnTo>
                  <a:lnTo>
                    <a:pt x="136" y="269"/>
                  </a:lnTo>
                  <a:lnTo>
                    <a:pt x="131" y="288"/>
                  </a:lnTo>
                  <a:lnTo>
                    <a:pt x="124" y="307"/>
                  </a:lnTo>
                  <a:lnTo>
                    <a:pt x="114" y="326"/>
                  </a:lnTo>
                  <a:lnTo>
                    <a:pt x="103" y="344"/>
                  </a:lnTo>
                  <a:lnTo>
                    <a:pt x="92" y="363"/>
                  </a:lnTo>
                  <a:lnTo>
                    <a:pt x="77" y="382"/>
                  </a:lnTo>
                  <a:lnTo>
                    <a:pt x="62" y="400"/>
                  </a:lnTo>
                  <a:lnTo>
                    <a:pt x="43" y="418"/>
                  </a:lnTo>
                  <a:lnTo>
                    <a:pt x="22" y="435"/>
                  </a:lnTo>
                  <a:lnTo>
                    <a:pt x="0" y="452"/>
                  </a:lnTo>
                  <a:lnTo>
                    <a:pt x="0" y="452"/>
                  </a:lnTo>
                  <a:lnTo>
                    <a:pt x="16" y="452"/>
                  </a:lnTo>
                  <a:lnTo>
                    <a:pt x="39" y="448"/>
                  </a:lnTo>
                  <a:lnTo>
                    <a:pt x="65" y="442"/>
                  </a:lnTo>
                  <a:lnTo>
                    <a:pt x="95" y="435"/>
                  </a:lnTo>
                  <a:lnTo>
                    <a:pt x="112" y="429"/>
                  </a:lnTo>
                  <a:lnTo>
                    <a:pt x="127" y="423"/>
                  </a:lnTo>
                  <a:lnTo>
                    <a:pt x="143" y="416"/>
                  </a:lnTo>
                  <a:lnTo>
                    <a:pt x="158" y="409"/>
                  </a:lnTo>
                  <a:lnTo>
                    <a:pt x="173" y="400"/>
                  </a:lnTo>
                  <a:lnTo>
                    <a:pt x="187" y="391"/>
                  </a:lnTo>
                  <a:lnTo>
                    <a:pt x="200" y="380"/>
                  </a:lnTo>
                  <a:lnTo>
                    <a:pt x="212" y="368"/>
                  </a:lnTo>
                  <a:lnTo>
                    <a:pt x="224" y="355"/>
                  </a:lnTo>
                  <a:lnTo>
                    <a:pt x="232" y="342"/>
                  </a:lnTo>
                  <a:lnTo>
                    <a:pt x="240" y="326"/>
                  </a:lnTo>
                  <a:lnTo>
                    <a:pt x="246" y="309"/>
                  </a:lnTo>
                  <a:lnTo>
                    <a:pt x="250" y="292"/>
                  </a:lnTo>
                  <a:lnTo>
                    <a:pt x="251" y="272"/>
                  </a:lnTo>
                  <a:lnTo>
                    <a:pt x="250" y="252"/>
                  </a:lnTo>
                  <a:lnTo>
                    <a:pt x="246" y="231"/>
                  </a:lnTo>
                  <a:lnTo>
                    <a:pt x="239" y="208"/>
                  </a:lnTo>
                  <a:lnTo>
                    <a:pt x="230" y="183"/>
                  </a:lnTo>
                  <a:lnTo>
                    <a:pt x="217" y="156"/>
                  </a:lnTo>
                  <a:lnTo>
                    <a:pt x="200" y="129"/>
                  </a:lnTo>
                  <a:lnTo>
                    <a:pt x="180" y="99"/>
                  </a:lnTo>
                  <a:lnTo>
                    <a:pt x="156" y="68"/>
                  </a:lnTo>
                  <a:lnTo>
                    <a:pt x="127" y="34"/>
                  </a:lnTo>
                  <a:lnTo>
                    <a:pt x="95" y="0"/>
                  </a:lnTo>
                  <a:lnTo>
                    <a:pt x="95"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6">
              <a:extLst>
                <a:ext uri="{FF2B5EF4-FFF2-40B4-BE49-F238E27FC236}">
                  <a16:creationId xmlns:a16="http://schemas.microsoft.com/office/drawing/2014/main" id="{D9D9469D-7D6F-40FD-95DC-D6A919D50309}"/>
                </a:ext>
              </a:extLst>
            </p:cNvPr>
            <p:cNvSpPr>
              <a:spLocks/>
            </p:cNvSpPr>
            <p:nvPr userDrawn="1"/>
          </p:nvSpPr>
          <p:spPr bwMode="auto">
            <a:xfrm>
              <a:off x="6997" y="3974"/>
              <a:ext cx="96" cy="190"/>
            </a:xfrm>
            <a:custGeom>
              <a:avLst/>
              <a:gdLst>
                <a:gd name="T0" fmla="*/ 51 w 287"/>
                <a:gd name="T1" fmla="*/ 0 h 571"/>
                <a:gd name="T2" fmla="*/ 71 w 287"/>
                <a:gd name="T3" fmla="*/ 30 h 571"/>
                <a:gd name="T4" fmla="*/ 98 w 287"/>
                <a:gd name="T5" fmla="*/ 80 h 571"/>
                <a:gd name="T6" fmla="*/ 119 w 287"/>
                <a:gd name="T7" fmla="*/ 130 h 571"/>
                <a:gd name="T8" fmla="*/ 131 w 287"/>
                <a:gd name="T9" fmla="*/ 167 h 571"/>
                <a:gd name="T10" fmla="*/ 139 w 287"/>
                <a:gd name="T11" fmla="*/ 209 h 571"/>
                <a:gd name="T12" fmla="*/ 144 w 287"/>
                <a:gd name="T13" fmla="*/ 254 h 571"/>
                <a:gd name="T14" fmla="*/ 144 w 287"/>
                <a:gd name="T15" fmla="*/ 300 h 571"/>
                <a:gd name="T16" fmla="*/ 138 w 287"/>
                <a:gd name="T17" fmla="*/ 348 h 571"/>
                <a:gd name="T18" fmla="*/ 124 w 287"/>
                <a:gd name="T19" fmla="*/ 397 h 571"/>
                <a:gd name="T20" fmla="*/ 101 w 287"/>
                <a:gd name="T21" fmla="*/ 446 h 571"/>
                <a:gd name="T22" fmla="*/ 69 w 287"/>
                <a:gd name="T23" fmla="*/ 496 h 571"/>
                <a:gd name="T24" fmla="*/ 25 w 287"/>
                <a:gd name="T25" fmla="*/ 545 h 571"/>
                <a:gd name="T26" fmla="*/ 0 w 287"/>
                <a:gd name="T27" fmla="*/ 571 h 571"/>
                <a:gd name="T28" fmla="*/ 48 w 287"/>
                <a:gd name="T29" fmla="*/ 559 h 571"/>
                <a:gd name="T30" fmla="*/ 98 w 287"/>
                <a:gd name="T31" fmla="*/ 541 h 571"/>
                <a:gd name="T32" fmla="*/ 135 w 287"/>
                <a:gd name="T33" fmla="*/ 525 h 571"/>
                <a:gd name="T34" fmla="*/ 172 w 287"/>
                <a:gd name="T35" fmla="*/ 505 h 571"/>
                <a:gd name="T36" fmla="*/ 207 w 287"/>
                <a:gd name="T37" fmla="*/ 480 h 571"/>
                <a:gd name="T38" fmla="*/ 238 w 287"/>
                <a:gd name="T39" fmla="*/ 450 h 571"/>
                <a:gd name="T40" fmla="*/ 263 w 287"/>
                <a:gd name="T41" fmla="*/ 416 h 571"/>
                <a:gd name="T42" fmla="*/ 280 w 287"/>
                <a:gd name="T43" fmla="*/ 378 h 571"/>
                <a:gd name="T44" fmla="*/ 285 w 287"/>
                <a:gd name="T45" fmla="*/ 358 h 571"/>
                <a:gd name="T46" fmla="*/ 287 w 287"/>
                <a:gd name="T47" fmla="*/ 335 h 571"/>
                <a:gd name="T48" fmla="*/ 286 w 287"/>
                <a:gd name="T49" fmla="*/ 311 h 571"/>
                <a:gd name="T50" fmla="*/ 281 w 287"/>
                <a:gd name="T51" fmla="*/ 286 h 571"/>
                <a:gd name="T52" fmla="*/ 273 w 287"/>
                <a:gd name="T53" fmla="*/ 260 h 571"/>
                <a:gd name="T54" fmla="*/ 262 w 287"/>
                <a:gd name="T55" fmla="*/ 232 h 571"/>
                <a:gd name="T56" fmla="*/ 245 w 287"/>
                <a:gd name="T57" fmla="*/ 203 h 571"/>
                <a:gd name="T58" fmla="*/ 225 w 287"/>
                <a:gd name="T59" fmla="*/ 173 h 571"/>
                <a:gd name="T60" fmla="*/ 201 w 287"/>
                <a:gd name="T61" fmla="*/ 141 h 571"/>
                <a:gd name="T62" fmla="*/ 137 w 287"/>
                <a:gd name="T63" fmla="*/ 74 h 571"/>
                <a:gd name="T64" fmla="*/ 51 w 287"/>
                <a:gd name="T65"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571">
                  <a:moveTo>
                    <a:pt x="51" y="0"/>
                  </a:moveTo>
                  <a:lnTo>
                    <a:pt x="51" y="0"/>
                  </a:lnTo>
                  <a:lnTo>
                    <a:pt x="61" y="14"/>
                  </a:lnTo>
                  <a:lnTo>
                    <a:pt x="71" y="30"/>
                  </a:lnTo>
                  <a:lnTo>
                    <a:pt x="85" y="53"/>
                  </a:lnTo>
                  <a:lnTo>
                    <a:pt x="98" y="80"/>
                  </a:lnTo>
                  <a:lnTo>
                    <a:pt x="112" y="112"/>
                  </a:lnTo>
                  <a:lnTo>
                    <a:pt x="119" y="130"/>
                  </a:lnTo>
                  <a:lnTo>
                    <a:pt x="125" y="148"/>
                  </a:lnTo>
                  <a:lnTo>
                    <a:pt x="131" y="167"/>
                  </a:lnTo>
                  <a:lnTo>
                    <a:pt x="136" y="188"/>
                  </a:lnTo>
                  <a:lnTo>
                    <a:pt x="139" y="209"/>
                  </a:lnTo>
                  <a:lnTo>
                    <a:pt x="143" y="231"/>
                  </a:lnTo>
                  <a:lnTo>
                    <a:pt x="144" y="254"/>
                  </a:lnTo>
                  <a:lnTo>
                    <a:pt x="145" y="276"/>
                  </a:lnTo>
                  <a:lnTo>
                    <a:pt x="144" y="300"/>
                  </a:lnTo>
                  <a:lnTo>
                    <a:pt x="142" y="323"/>
                  </a:lnTo>
                  <a:lnTo>
                    <a:pt x="138" y="348"/>
                  </a:lnTo>
                  <a:lnTo>
                    <a:pt x="132" y="372"/>
                  </a:lnTo>
                  <a:lnTo>
                    <a:pt x="124" y="397"/>
                  </a:lnTo>
                  <a:lnTo>
                    <a:pt x="113" y="422"/>
                  </a:lnTo>
                  <a:lnTo>
                    <a:pt x="101" y="446"/>
                  </a:lnTo>
                  <a:lnTo>
                    <a:pt x="86" y="471"/>
                  </a:lnTo>
                  <a:lnTo>
                    <a:pt x="69" y="496"/>
                  </a:lnTo>
                  <a:lnTo>
                    <a:pt x="49" y="522"/>
                  </a:lnTo>
                  <a:lnTo>
                    <a:pt x="25" y="545"/>
                  </a:lnTo>
                  <a:lnTo>
                    <a:pt x="0" y="571"/>
                  </a:lnTo>
                  <a:lnTo>
                    <a:pt x="0" y="571"/>
                  </a:lnTo>
                  <a:lnTo>
                    <a:pt x="20" y="566"/>
                  </a:lnTo>
                  <a:lnTo>
                    <a:pt x="48" y="559"/>
                  </a:lnTo>
                  <a:lnTo>
                    <a:pt x="81" y="548"/>
                  </a:lnTo>
                  <a:lnTo>
                    <a:pt x="98" y="541"/>
                  </a:lnTo>
                  <a:lnTo>
                    <a:pt x="117" y="534"/>
                  </a:lnTo>
                  <a:lnTo>
                    <a:pt x="135" y="525"/>
                  </a:lnTo>
                  <a:lnTo>
                    <a:pt x="154" y="516"/>
                  </a:lnTo>
                  <a:lnTo>
                    <a:pt x="172" y="505"/>
                  </a:lnTo>
                  <a:lnTo>
                    <a:pt x="189" y="493"/>
                  </a:lnTo>
                  <a:lnTo>
                    <a:pt x="207" y="480"/>
                  </a:lnTo>
                  <a:lnTo>
                    <a:pt x="223" y="465"/>
                  </a:lnTo>
                  <a:lnTo>
                    <a:pt x="238" y="450"/>
                  </a:lnTo>
                  <a:lnTo>
                    <a:pt x="251" y="434"/>
                  </a:lnTo>
                  <a:lnTo>
                    <a:pt x="263" y="416"/>
                  </a:lnTo>
                  <a:lnTo>
                    <a:pt x="273" y="398"/>
                  </a:lnTo>
                  <a:lnTo>
                    <a:pt x="280" y="378"/>
                  </a:lnTo>
                  <a:lnTo>
                    <a:pt x="282" y="367"/>
                  </a:lnTo>
                  <a:lnTo>
                    <a:pt x="285" y="358"/>
                  </a:lnTo>
                  <a:lnTo>
                    <a:pt x="286" y="346"/>
                  </a:lnTo>
                  <a:lnTo>
                    <a:pt x="287" y="335"/>
                  </a:lnTo>
                  <a:lnTo>
                    <a:pt x="287" y="323"/>
                  </a:lnTo>
                  <a:lnTo>
                    <a:pt x="286" y="311"/>
                  </a:lnTo>
                  <a:lnTo>
                    <a:pt x="284" y="299"/>
                  </a:lnTo>
                  <a:lnTo>
                    <a:pt x="281" y="286"/>
                  </a:lnTo>
                  <a:lnTo>
                    <a:pt x="278" y="274"/>
                  </a:lnTo>
                  <a:lnTo>
                    <a:pt x="273" y="260"/>
                  </a:lnTo>
                  <a:lnTo>
                    <a:pt x="268" y="246"/>
                  </a:lnTo>
                  <a:lnTo>
                    <a:pt x="262" y="232"/>
                  </a:lnTo>
                  <a:lnTo>
                    <a:pt x="254" y="218"/>
                  </a:lnTo>
                  <a:lnTo>
                    <a:pt x="245" y="203"/>
                  </a:lnTo>
                  <a:lnTo>
                    <a:pt x="236" y="189"/>
                  </a:lnTo>
                  <a:lnTo>
                    <a:pt x="225" y="173"/>
                  </a:lnTo>
                  <a:lnTo>
                    <a:pt x="213" y="158"/>
                  </a:lnTo>
                  <a:lnTo>
                    <a:pt x="201" y="141"/>
                  </a:lnTo>
                  <a:lnTo>
                    <a:pt x="172" y="109"/>
                  </a:lnTo>
                  <a:lnTo>
                    <a:pt x="137" y="74"/>
                  </a:lnTo>
                  <a:lnTo>
                    <a:pt x="96" y="37"/>
                  </a:lnTo>
                  <a:lnTo>
                    <a:pt x="51" y="0"/>
                  </a:lnTo>
                  <a:lnTo>
                    <a:pt x="51"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7">
              <a:extLst>
                <a:ext uri="{FF2B5EF4-FFF2-40B4-BE49-F238E27FC236}">
                  <a16:creationId xmlns:a16="http://schemas.microsoft.com/office/drawing/2014/main" id="{65AEA792-AAE5-4207-8E30-AC74B6FA2F8B}"/>
                </a:ext>
              </a:extLst>
            </p:cNvPr>
            <p:cNvSpPr>
              <a:spLocks/>
            </p:cNvSpPr>
            <p:nvPr userDrawn="1"/>
          </p:nvSpPr>
          <p:spPr bwMode="auto">
            <a:xfrm>
              <a:off x="7068" y="3913"/>
              <a:ext cx="126" cy="251"/>
            </a:xfrm>
            <a:custGeom>
              <a:avLst/>
              <a:gdLst>
                <a:gd name="T0" fmla="*/ 67 w 379"/>
                <a:gd name="T1" fmla="*/ 0 h 753"/>
                <a:gd name="T2" fmla="*/ 94 w 379"/>
                <a:gd name="T3" fmla="*/ 41 h 753"/>
                <a:gd name="T4" fmla="*/ 130 w 379"/>
                <a:gd name="T5" fmla="*/ 106 h 753"/>
                <a:gd name="T6" fmla="*/ 148 w 379"/>
                <a:gd name="T7" fmla="*/ 148 h 753"/>
                <a:gd name="T8" fmla="*/ 166 w 379"/>
                <a:gd name="T9" fmla="*/ 196 h 753"/>
                <a:gd name="T10" fmla="*/ 179 w 379"/>
                <a:gd name="T11" fmla="*/ 249 h 753"/>
                <a:gd name="T12" fmla="*/ 188 w 379"/>
                <a:gd name="T13" fmla="*/ 305 h 753"/>
                <a:gd name="T14" fmla="*/ 192 w 379"/>
                <a:gd name="T15" fmla="*/ 365 h 753"/>
                <a:gd name="T16" fmla="*/ 187 w 379"/>
                <a:gd name="T17" fmla="*/ 427 h 753"/>
                <a:gd name="T18" fmla="*/ 174 w 379"/>
                <a:gd name="T19" fmla="*/ 492 h 753"/>
                <a:gd name="T20" fmla="*/ 150 w 379"/>
                <a:gd name="T21" fmla="*/ 558 h 753"/>
                <a:gd name="T22" fmla="*/ 124 w 379"/>
                <a:gd name="T23" fmla="*/ 607 h 753"/>
                <a:gd name="T24" fmla="*/ 103 w 379"/>
                <a:gd name="T25" fmla="*/ 639 h 753"/>
                <a:gd name="T26" fmla="*/ 79 w 379"/>
                <a:gd name="T27" fmla="*/ 672 h 753"/>
                <a:gd name="T28" fmla="*/ 50 w 379"/>
                <a:gd name="T29" fmla="*/ 705 h 753"/>
                <a:gd name="T30" fmla="*/ 17 w 379"/>
                <a:gd name="T31" fmla="*/ 737 h 753"/>
                <a:gd name="T32" fmla="*/ 0 w 379"/>
                <a:gd name="T33" fmla="*/ 753 h 753"/>
                <a:gd name="T34" fmla="*/ 63 w 379"/>
                <a:gd name="T35" fmla="*/ 738 h 753"/>
                <a:gd name="T36" fmla="*/ 106 w 379"/>
                <a:gd name="T37" fmla="*/ 724 h 753"/>
                <a:gd name="T38" fmla="*/ 154 w 379"/>
                <a:gd name="T39" fmla="*/ 705 h 753"/>
                <a:gd name="T40" fmla="*/ 203 w 379"/>
                <a:gd name="T41" fmla="*/ 681 h 753"/>
                <a:gd name="T42" fmla="*/ 251 w 379"/>
                <a:gd name="T43" fmla="*/ 651 h 753"/>
                <a:gd name="T44" fmla="*/ 296 w 379"/>
                <a:gd name="T45" fmla="*/ 615 h 753"/>
                <a:gd name="T46" fmla="*/ 333 w 379"/>
                <a:gd name="T47" fmla="*/ 573 h 753"/>
                <a:gd name="T48" fmla="*/ 348 w 379"/>
                <a:gd name="T49" fmla="*/ 550 h 753"/>
                <a:gd name="T50" fmla="*/ 360 w 379"/>
                <a:gd name="T51" fmla="*/ 526 h 753"/>
                <a:gd name="T52" fmla="*/ 369 w 379"/>
                <a:gd name="T53" fmla="*/ 500 h 753"/>
                <a:gd name="T54" fmla="*/ 377 w 379"/>
                <a:gd name="T55" fmla="*/ 471 h 753"/>
                <a:gd name="T56" fmla="*/ 379 w 379"/>
                <a:gd name="T57" fmla="*/ 443 h 753"/>
                <a:gd name="T58" fmla="*/ 378 w 379"/>
                <a:gd name="T59" fmla="*/ 412 h 753"/>
                <a:gd name="T60" fmla="*/ 372 w 379"/>
                <a:gd name="T61" fmla="*/ 378 h 753"/>
                <a:gd name="T62" fmla="*/ 361 w 379"/>
                <a:gd name="T63" fmla="*/ 343 h 753"/>
                <a:gd name="T64" fmla="*/ 346 w 379"/>
                <a:gd name="T65" fmla="*/ 308 h 753"/>
                <a:gd name="T66" fmla="*/ 324 w 379"/>
                <a:gd name="T67" fmla="*/ 269 h 753"/>
                <a:gd name="T68" fmla="*/ 298 w 379"/>
                <a:gd name="T69" fmla="*/ 230 h 753"/>
                <a:gd name="T70" fmla="*/ 266 w 379"/>
                <a:gd name="T71" fmla="*/ 188 h 753"/>
                <a:gd name="T72" fmla="*/ 226 w 379"/>
                <a:gd name="T73" fmla="*/ 144 h 753"/>
                <a:gd name="T74" fmla="*/ 180 w 379"/>
                <a:gd name="T75" fmla="*/ 98 h 753"/>
                <a:gd name="T76" fmla="*/ 128 w 379"/>
                <a:gd name="T77" fmla="*/ 50 h 753"/>
                <a:gd name="T78" fmla="*/ 67 w 379"/>
                <a:gd name="T79"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9" h="753">
                  <a:moveTo>
                    <a:pt x="67" y="0"/>
                  </a:moveTo>
                  <a:lnTo>
                    <a:pt x="67" y="0"/>
                  </a:lnTo>
                  <a:lnTo>
                    <a:pt x="80" y="19"/>
                  </a:lnTo>
                  <a:lnTo>
                    <a:pt x="94" y="41"/>
                  </a:lnTo>
                  <a:lnTo>
                    <a:pt x="111" y="71"/>
                  </a:lnTo>
                  <a:lnTo>
                    <a:pt x="130" y="106"/>
                  </a:lnTo>
                  <a:lnTo>
                    <a:pt x="139" y="127"/>
                  </a:lnTo>
                  <a:lnTo>
                    <a:pt x="148" y="148"/>
                  </a:lnTo>
                  <a:lnTo>
                    <a:pt x="157" y="172"/>
                  </a:lnTo>
                  <a:lnTo>
                    <a:pt x="166" y="196"/>
                  </a:lnTo>
                  <a:lnTo>
                    <a:pt x="173" y="223"/>
                  </a:lnTo>
                  <a:lnTo>
                    <a:pt x="179" y="249"/>
                  </a:lnTo>
                  <a:lnTo>
                    <a:pt x="185" y="276"/>
                  </a:lnTo>
                  <a:lnTo>
                    <a:pt x="188" y="305"/>
                  </a:lnTo>
                  <a:lnTo>
                    <a:pt x="191" y="335"/>
                  </a:lnTo>
                  <a:lnTo>
                    <a:pt x="192" y="365"/>
                  </a:lnTo>
                  <a:lnTo>
                    <a:pt x="191" y="396"/>
                  </a:lnTo>
                  <a:lnTo>
                    <a:pt x="187" y="427"/>
                  </a:lnTo>
                  <a:lnTo>
                    <a:pt x="182" y="459"/>
                  </a:lnTo>
                  <a:lnTo>
                    <a:pt x="174" y="492"/>
                  </a:lnTo>
                  <a:lnTo>
                    <a:pt x="163" y="524"/>
                  </a:lnTo>
                  <a:lnTo>
                    <a:pt x="150" y="558"/>
                  </a:lnTo>
                  <a:lnTo>
                    <a:pt x="134" y="590"/>
                  </a:lnTo>
                  <a:lnTo>
                    <a:pt x="124" y="607"/>
                  </a:lnTo>
                  <a:lnTo>
                    <a:pt x="114" y="623"/>
                  </a:lnTo>
                  <a:lnTo>
                    <a:pt x="103" y="639"/>
                  </a:lnTo>
                  <a:lnTo>
                    <a:pt x="91" y="656"/>
                  </a:lnTo>
                  <a:lnTo>
                    <a:pt x="79" y="672"/>
                  </a:lnTo>
                  <a:lnTo>
                    <a:pt x="64" y="688"/>
                  </a:lnTo>
                  <a:lnTo>
                    <a:pt x="50" y="705"/>
                  </a:lnTo>
                  <a:lnTo>
                    <a:pt x="33" y="721"/>
                  </a:lnTo>
                  <a:lnTo>
                    <a:pt x="17" y="737"/>
                  </a:lnTo>
                  <a:lnTo>
                    <a:pt x="0" y="753"/>
                  </a:lnTo>
                  <a:lnTo>
                    <a:pt x="0" y="753"/>
                  </a:lnTo>
                  <a:lnTo>
                    <a:pt x="26" y="748"/>
                  </a:lnTo>
                  <a:lnTo>
                    <a:pt x="63" y="738"/>
                  </a:lnTo>
                  <a:lnTo>
                    <a:pt x="83" y="732"/>
                  </a:lnTo>
                  <a:lnTo>
                    <a:pt x="106" y="724"/>
                  </a:lnTo>
                  <a:lnTo>
                    <a:pt x="130" y="716"/>
                  </a:lnTo>
                  <a:lnTo>
                    <a:pt x="154" y="705"/>
                  </a:lnTo>
                  <a:lnTo>
                    <a:pt x="179" y="693"/>
                  </a:lnTo>
                  <a:lnTo>
                    <a:pt x="203" y="681"/>
                  </a:lnTo>
                  <a:lnTo>
                    <a:pt x="228" y="666"/>
                  </a:lnTo>
                  <a:lnTo>
                    <a:pt x="251" y="651"/>
                  </a:lnTo>
                  <a:lnTo>
                    <a:pt x="274" y="633"/>
                  </a:lnTo>
                  <a:lnTo>
                    <a:pt x="296" y="615"/>
                  </a:lnTo>
                  <a:lnTo>
                    <a:pt x="315" y="595"/>
                  </a:lnTo>
                  <a:lnTo>
                    <a:pt x="333" y="573"/>
                  </a:lnTo>
                  <a:lnTo>
                    <a:pt x="341" y="562"/>
                  </a:lnTo>
                  <a:lnTo>
                    <a:pt x="348" y="550"/>
                  </a:lnTo>
                  <a:lnTo>
                    <a:pt x="354" y="538"/>
                  </a:lnTo>
                  <a:lnTo>
                    <a:pt x="360" y="526"/>
                  </a:lnTo>
                  <a:lnTo>
                    <a:pt x="366" y="513"/>
                  </a:lnTo>
                  <a:lnTo>
                    <a:pt x="369" y="500"/>
                  </a:lnTo>
                  <a:lnTo>
                    <a:pt x="373" y="486"/>
                  </a:lnTo>
                  <a:lnTo>
                    <a:pt x="377" y="471"/>
                  </a:lnTo>
                  <a:lnTo>
                    <a:pt x="378" y="457"/>
                  </a:lnTo>
                  <a:lnTo>
                    <a:pt x="379" y="443"/>
                  </a:lnTo>
                  <a:lnTo>
                    <a:pt x="379" y="427"/>
                  </a:lnTo>
                  <a:lnTo>
                    <a:pt x="378" y="412"/>
                  </a:lnTo>
                  <a:lnTo>
                    <a:pt x="375" y="395"/>
                  </a:lnTo>
                  <a:lnTo>
                    <a:pt x="372" y="378"/>
                  </a:lnTo>
                  <a:lnTo>
                    <a:pt x="367" y="361"/>
                  </a:lnTo>
                  <a:lnTo>
                    <a:pt x="361" y="343"/>
                  </a:lnTo>
                  <a:lnTo>
                    <a:pt x="354" y="325"/>
                  </a:lnTo>
                  <a:lnTo>
                    <a:pt x="346" y="308"/>
                  </a:lnTo>
                  <a:lnTo>
                    <a:pt x="336" y="288"/>
                  </a:lnTo>
                  <a:lnTo>
                    <a:pt x="324" y="269"/>
                  </a:lnTo>
                  <a:lnTo>
                    <a:pt x="312" y="249"/>
                  </a:lnTo>
                  <a:lnTo>
                    <a:pt x="298" y="230"/>
                  </a:lnTo>
                  <a:lnTo>
                    <a:pt x="282" y="208"/>
                  </a:lnTo>
                  <a:lnTo>
                    <a:pt x="266" y="188"/>
                  </a:lnTo>
                  <a:lnTo>
                    <a:pt x="247" y="165"/>
                  </a:lnTo>
                  <a:lnTo>
                    <a:pt x="226" y="144"/>
                  </a:lnTo>
                  <a:lnTo>
                    <a:pt x="204" y="121"/>
                  </a:lnTo>
                  <a:lnTo>
                    <a:pt x="180" y="98"/>
                  </a:lnTo>
                  <a:lnTo>
                    <a:pt x="155" y="74"/>
                  </a:lnTo>
                  <a:lnTo>
                    <a:pt x="128" y="50"/>
                  </a:lnTo>
                  <a:lnTo>
                    <a:pt x="98" y="25"/>
                  </a:lnTo>
                  <a:lnTo>
                    <a:pt x="67" y="0"/>
                  </a:lnTo>
                  <a:lnTo>
                    <a:pt x="67" y="0"/>
                  </a:lnTo>
                  <a:close/>
                </a:path>
              </a:pathLst>
            </a:custGeom>
            <a:solidFill>
              <a:srgbClr val="005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8">
              <a:extLst>
                <a:ext uri="{FF2B5EF4-FFF2-40B4-BE49-F238E27FC236}">
                  <a16:creationId xmlns:a16="http://schemas.microsoft.com/office/drawing/2014/main" id="{B1395AD9-D0DC-4940-B824-DF5E8C26A752}"/>
                </a:ext>
              </a:extLst>
            </p:cNvPr>
            <p:cNvSpPr>
              <a:spLocks/>
            </p:cNvSpPr>
            <p:nvPr userDrawn="1"/>
          </p:nvSpPr>
          <p:spPr bwMode="auto">
            <a:xfrm>
              <a:off x="5816" y="4135"/>
              <a:ext cx="35" cy="40"/>
            </a:xfrm>
            <a:custGeom>
              <a:avLst/>
              <a:gdLst>
                <a:gd name="T0" fmla="*/ 101 w 106"/>
                <a:gd name="T1" fmla="*/ 21 h 121"/>
                <a:gd name="T2" fmla="*/ 101 w 106"/>
                <a:gd name="T3" fmla="*/ 21 h 121"/>
                <a:gd name="T4" fmla="*/ 95 w 106"/>
                <a:gd name="T5" fmla="*/ 18 h 121"/>
                <a:gd name="T6" fmla="*/ 88 w 106"/>
                <a:gd name="T7" fmla="*/ 17 h 121"/>
                <a:gd name="T8" fmla="*/ 80 w 106"/>
                <a:gd name="T9" fmla="*/ 15 h 121"/>
                <a:gd name="T10" fmla="*/ 70 w 106"/>
                <a:gd name="T11" fmla="*/ 15 h 121"/>
                <a:gd name="T12" fmla="*/ 70 w 106"/>
                <a:gd name="T13" fmla="*/ 15 h 121"/>
                <a:gd name="T14" fmla="*/ 58 w 106"/>
                <a:gd name="T15" fmla="*/ 16 h 121"/>
                <a:gd name="T16" fmla="*/ 48 w 106"/>
                <a:gd name="T17" fmla="*/ 19 h 121"/>
                <a:gd name="T18" fmla="*/ 38 w 106"/>
                <a:gd name="T19" fmla="*/ 24 h 121"/>
                <a:gd name="T20" fmla="*/ 31 w 106"/>
                <a:gd name="T21" fmla="*/ 31 h 121"/>
                <a:gd name="T22" fmla="*/ 25 w 106"/>
                <a:gd name="T23" fmla="*/ 40 h 121"/>
                <a:gd name="T24" fmla="*/ 21 w 106"/>
                <a:gd name="T25" fmla="*/ 48 h 121"/>
                <a:gd name="T26" fmla="*/ 19 w 106"/>
                <a:gd name="T27" fmla="*/ 58 h 121"/>
                <a:gd name="T28" fmla="*/ 18 w 106"/>
                <a:gd name="T29" fmla="*/ 68 h 121"/>
                <a:gd name="T30" fmla="*/ 18 w 106"/>
                <a:gd name="T31" fmla="*/ 68 h 121"/>
                <a:gd name="T32" fmla="*/ 19 w 106"/>
                <a:gd name="T33" fmla="*/ 78 h 121"/>
                <a:gd name="T34" fmla="*/ 21 w 106"/>
                <a:gd name="T35" fmla="*/ 85 h 121"/>
                <a:gd name="T36" fmla="*/ 25 w 106"/>
                <a:gd name="T37" fmla="*/ 92 h 121"/>
                <a:gd name="T38" fmla="*/ 30 w 106"/>
                <a:gd name="T39" fmla="*/ 97 h 121"/>
                <a:gd name="T40" fmla="*/ 35 w 106"/>
                <a:gd name="T41" fmla="*/ 101 h 121"/>
                <a:gd name="T42" fmla="*/ 42 w 106"/>
                <a:gd name="T43" fmla="*/ 104 h 121"/>
                <a:gd name="T44" fmla="*/ 50 w 106"/>
                <a:gd name="T45" fmla="*/ 106 h 121"/>
                <a:gd name="T46" fmla="*/ 57 w 106"/>
                <a:gd name="T47" fmla="*/ 107 h 121"/>
                <a:gd name="T48" fmla="*/ 57 w 106"/>
                <a:gd name="T49" fmla="*/ 107 h 121"/>
                <a:gd name="T50" fmla="*/ 64 w 106"/>
                <a:gd name="T51" fmla="*/ 107 h 121"/>
                <a:gd name="T52" fmla="*/ 72 w 106"/>
                <a:gd name="T53" fmla="*/ 106 h 121"/>
                <a:gd name="T54" fmla="*/ 80 w 106"/>
                <a:gd name="T55" fmla="*/ 68 h 121"/>
                <a:gd name="T56" fmla="*/ 55 w 106"/>
                <a:gd name="T57" fmla="*/ 68 h 121"/>
                <a:gd name="T58" fmla="*/ 58 w 106"/>
                <a:gd name="T59" fmla="*/ 55 h 121"/>
                <a:gd name="T60" fmla="*/ 99 w 106"/>
                <a:gd name="T61" fmla="*/ 55 h 121"/>
                <a:gd name="T62" fmla="*/ 86 w 106"/>
                <a:gd name="T63" fmla="*/ 118 h 121"/>
                <a:gd name="T64" fmla="*/ 86 w 106"/>
                <a:gd name="T65" fmla="*/ 118 h 121"/>
                <a:gd name="T66" fmla="*/ 73 w 106"/>
                <a:gd name="T67" fmla="*/ 120 h 121"/>
                <a:gd name="T68" fmla="*/ 55 w 106"/>
                <a:gd name="T69" fmla="*/ 121 h 121"/>
                <a:gd name="T70" fmla="*/ 55 w 106"/>
                <a:gd name="T71" fmla="*/ 121 h 121"/>
                <a:gd name="T72" fmla="*/ 44 w 106"/>
                <a:gd name="T73" fmla="*/ 121 h 121"/>
                <a:gd name="T74" fmla="*/ 33 w 106"/>
                <a:gd name="T75" fmla="*/ 119 h 121"/>
                <a:gd name="T76" fmla="*/ 24 w 106"/>
                <a:gd name="T77" fmla="*/ 114 h 121"/>
                <a:gd name="T78" fmla="*/ 15 w 106"/>
                <a:gd name="T79" fmla="*/ 108 h 121"/>
                <a:gd name="T80" fmla="*/ 10 w 106"/>
                <a:gd name="T81" fmla="*/ 101 h 121"/>
                <a:gd name="T82" fmla="*/ 5 w 106"/>
                <a:gd name="T83" fmla="*/ 91 h 121"/>
                <a:gd name="T84" fmla="*/ 1 w 106"/>
                <a:gd name="T85" fmla="*/ 80 h 121"/>
                <a:gd name="T86" fmla="*/ 0 w 106"/>
                <a:gd name="T87" fmla="*/ 67 h 121"/>
                <a:gd name="T88" fmla="*/ 0 w 106"/>
                <a:gd name="T89" fmla="*/ 67 h 121"/>
                <a:gd name="T90" fmla="*/ 1 w 106"/>
                <a:gd name="T91" fmla="*/ 56 h 121"/>
                <a:gd name="T92" fmla="*/ 4 w 106"/>
                <a:gd name="T93" fmla="*/ 45 h 121"/>
                <a:gd name="T94" fmla="*/ 10 w 106"/>
                <a:gd name="T95" fmla="*/ 34 h 121"/>
                <a:gd name="T96" fmla="*/ 17 w 106"/>
                <a:gd name="T97" fmla="*/ 23 h 121"/>
                <a:gd name="T98" fmla="*/ 20 w 106"/>
                <a:gd name="T99" fmla="*/ 18 h 121"/>
                <a:gd name="T100" fmla="*/ 26 w 106"/>
                <a:gd name="T101" fmla="*/ 13 h 121"/>
                <a:gd name="T102" fmla="*/ 32 w 106"/>
                <a:gd name="T103" fmla="*/ 10 h 121"/>
                <a:gd name="T104" fmla="*/ 38 w 106"/>
                <a:gd name="T105" fmla="*/ 6 h 121"/>
                <a:gd name="T106" fmla="*/ 45 w 106"/>
                <a:gd name="T107" fmla="*/ 4 h 121"/>
                <a:gd name="T108" fmla="*/ 52 w 106"/>
                <a:gd name="T109" fmla="*/ 1 h 121"/>
                <a:gd name="T110" fmla="*/ 61 w 106"/>
                <a:gd name="T111" fmla="*/ 0 h 121"/>
                <a:gd name="T112" fmla="*/ 70 w 106"/>
                <a:gd name="T113" fmla="*/ 0 h 121"/>
                <a:gd name="T114" fmla="*/ 70 w 106"/>
                <a:gd name="T115" fmla="*/ 0 h 121"/>
                <a:gd name="T116" fmla="*/ 82 w 106"/>
                <a:gd name="T117" fmla="*/ 0 h 121"/>
                <a:gd name="T118" fmla="*/ 92 w 106"/>
                <a:gd name="T119" fmla="*/ 1 h 121"/>
                <a:gd name="T120" fmla="*/ 100 w 106"/>
                <a:gd name="T121" fmla="*/ 4 h 121"/>
                <a:gd name="T122" fmla="*/ 106 w 106"/>
                <a:gd name="T123" fmla="*/ 6 h 121"/>
                <a:gd name="T124" fmla="*/ 101 w 106"/>
                <a:gd name="T125" fmla="*/ 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 h="121">
                  <a:moveTo>
                    <a:pt x="101" y="21"/>
                  </a:moveTo>
                  <a:lnTo>
                    <a:pt x="101" y="21"/>
                  </a:lnTo>
                  <a:lnTo>
                    <a:pt x="95" y="18"/>
                  </a:lnTo>
                  <a:lnTo>
                    <a:pt x="88" y="17"/>
                  </a:lnTo>
                  <a:lnTo>
                    <a:pt x="80" y="15"/>
                  </a:lnTo>
                  <a:lnTo>
                    <a:pt x="70" y="15"/>
                  </a:lnTo>
                  <a:lnTo>
                    <a:pt x="70" y="15"/>
                  </a:lnTo>
                  <a:lnTo>
                    <a:pt x="58" y="16"/>
                  </a:lnTo>
                  <a:lnTo>
                    <a:pt x="48" y="19"/>
                  </a:lnTo>
                  <a:lnTo>
                    <a:pt x="38" y="24"/>
                  </a:lnTo>
                  <a:lnTo>
                    <a:pt x="31" y="31"/>
                  </a:lnTo>
                  <a:lnTo>
                    <a:pt x="25" y="40"/>
                  </a:lnTo>
                  <a:lnTo>
                    <a:pt x="21" y="48"/>
                  </a:lnTo>
                  <a:lnTo>
                    <a:pt x="19" y="58"/>
                  </a:lnTo>
                  <a:lnTo>
                    <a:pt x="18" y="68"/>
                  </a:lnTo>
                  <a:lnTo>
                    <a:pt x="18" y="68"/>
                  </a:lnTo>
                  <a:lnTo>
                    <a:pt x="19" y="78"/>
                  </a:lnTo>
                  <a:lnTo>
                    <a:pt x="21" y="85"/>
                  </a:lnTo>
                  <a:lnTo>
                    <a:pt x="25" y="92"/>
                  </a:lnTo>
                  <a:lnTo>
                    <a:pt x="30" y="97"/>
                  </a:lnTo>
                  <a:lnTo>
                    <a:pt x="35" y="101"/>
                  </a:lnTo>
                  <a:lnTo>
                    <a:pt x="42" y="104"/>
                  </a:lnTo>
                  <a:lnTo>
                    <a:pt x="50" y="106"/>
                  </a:lnTo>
                  <a:lnTo>
                    <a:pt x="57" y="107"/>
                  </a:lnTo>
                  <a:lnTo>
                    <a:pt x="57" y="107"/>
                  </a:lnTo>
                  <a:lnTo>
                    <a:pt x="64" y="107"/>
                  </a:lnTo>
                  <a:lnTo>
                    <a:pt x="72" y="106"/>
                  </a:lnTo>
                  <a:lnTo>
                    <a:pt x="80" y="68"/>
                  </a:lnTo>
                  <a:lnTo>
                    <a:pt x="55" y="68"/>
                  </a:lnTo>
                  <a:lnTo>
                    <a:pt x="58" y="55"/>
                  </a:lnTo>
                  <a:lnTo>
                    <a:pt x="99" y="55"/>
                  </a:lnTo>
                  <a:lnTo>
                    <a:pt x="86" y="118"/>
                  </a:lnTo>
                  <a:lnTo>
                    <a:pt x="86" y="118"/>
                  </a:lnTo>
                  <a:lnTo>
                    <a:pt x="73" y="120"/>
                  </a:lnTo>
                  <a:lnTo>
                    <a:pt x="55" y="121"/>
                  </a:lnTo>
                  <a:lnTo>
                    <a:pt x="55" y="121"/>
                  </a:lnTo>
                  <a:lnTo>
                    <a:pt x="44" y="121"/>
                  </a:lnTo>
                  <a:lnTo>
                    <a:pt x="33" y="119"/>
                  </a:lnTo>
                  <a:lnTo>
                    <a:pt x="24" y="114"/>
                  </a:lnTo>
                  <a:lnTo>
                    <a:pt x="15" y="108"/>
                  </a:lnTo>
                  <a:lnTo>
                    <a:pt x="10" y="101"/>
                  </a:lnTo>
                  <a:lnTo>
                    <a:pt x="5" y="91"/>
                  </a:lnTo>
                  <a:lnTo>
                    <a:pt x="1" y="80"/>
                  </a:lnTo>
                  <a:lnTo>
                    <a:pt x="0" y="67"/>
                  </a:lnTo>
                  <a:lnTo>
                    <a:pt x="0" y="67"/>
                  </a:lnTo>
                  <a:lnTo>
                    <a:pt x="1" y="56"/>
                  </a:lnTo>
                  <a:lnTo>
                    <a:pt x="4" y="45"/>
                  </a:lnTo>
                  <a:lnTo>
                    <a:pt x="10" y="34"/>
                  </a:lnTo>
                  <a:lnTo>
                    <a:pt x="17" y="23"/>
                  </a:lnTo>
                  <a:lnTo>
                    <a:pt x="20" y="18"/>
                  </a:lnTo>
                  <a:lnTo>
                    <a:pt x="26" y="13"/>
                  </a:lnTo>
                  <a:lnTo>
                    <a:pt x="32" y="10"/>
                  </a:lnTo>
                  <a:lnTo>
                    <a:pt x="38" y="6"/>
                  </a:lnTo>
                  <a:lnTo>
                    <a:pt x="45" y="4"/>
                  </a:lnTo>
                  <a:lnTo>
                    <a:pt x="52" y="1"/>
                  </a:lnTo>
                  <a:lnTo>
                    <a:pt x="61" y="0"/>
                  </a:lnTo>
                  <a:lnTo>
                    <a:pt x="70" y="0"/>
                  </a:lnTo>
                  <a:lnTo>
                    <a:pt x="70" y="0"/>
                  </a:lnTo>
                  <a:lnTo>
                    <a:pt x="82" y="0"/>
                  </a:lnTo>
                  <a:lnTo>
                    <a:pt x="92" y="1"/>
                  </a:lnTo>
                  <a:lnTo>
                    <a:pt x="100" y="4"/>
                  </a:lnTo>
                  <a:lnTo>
                    <a:pt x="106" y="6"/>
                  </a:lnTo>
                  <a:lnTo>
                    <a:pt x="101"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9">
              <a:extLst>
                <a:ext uri="{FF2B5EF4-FFF2-40B4-BE49-F238E27FC236}">
                  <a16:creationId xmlns:a16="http://schemas.microsoft.com/office/drawing/2014/main" id="{CF35E2C5-B8F3-4D63-A1A2-B7159BFF71F2}"/>
                </a:ext>
              </a:extLst>
            </p:cNvPr>
            <p:cNvSpPr>
              <a:spLocks/>
            </p:cNvSpPr>
            <p:nvPr userDrawn="1"/>
          </p:nvSpPr>
          <p:spPr bwMode="auto">
            <a:xfrm>
              <a:off x="5854" y="4145"/>
              <a:ext cx="22" cy="29"/>
            </a:xfrm>
            <a:custGeom>
              <a:avLst/>
              <a:gdLst>
                <a:gd name="T0" fmla="*/ 16 w 67"/>
                <a:gd name="T1" fmla="*/ 16 h 88"/>
                <a:gd name="T2" fmla="*/ 16 w 67"/>
                <a:gd name="T3" fmla="*/ 16 h 88"/>
                <a:gd name="T4" fmla="*/ 18 w 67"/>
                <a:gd name="T5" fmla="*/ 3 h 88"/>
                <a:gd name="T6" fmla="*/ 33 w 67"/>
                <a:gd name="T7" fmla="*/ 3 h 88"/>
                <a:gd name="T8" fmla="*/ 30 w 67"/>
                <a:gd name="T9" fmla="*/ 16 h 88"/>
                <a:gd name="T10" fmla="*/ 30 w 67"/>
                <a:gd name="T11" fmla="*/ 16 h 88"/>
                <a:gd name="T12" fmla="*/ 30 w 67"/>
                <a:gd name="T13" fmla="*/ 16 h 88"/>
                <a:gd name="T14" fmla="*/ 35 w 67"/>
                <a:gd name="T15" fmla="*/ 10 h 88"/>
                <a:gd name="T16" fmla="*/ 41 w 67"/>
                <a:gd name="T17" fmla="*/ 5 h 88"/>
                <a:gd name="T18" fmla="*/ 49 w 67"/>
                <a:gd name="T19" fmla="*/ 2 h 88"/>
                <a:gd name="T20" fmla="*/ 60 w 67"/>
                <a:gd name="T21" fmla="*/ 0 h 88"/>
                <a:gd name="T22" fmla="*/ 60 w 67"/>
                <a:gd name="T23" fmla="*/ 0 h 88"/>
                <a:gd name="T24" fmla="*/ 62 w 67"/>
                <a:gd name="T25" fmla="*/ 0 h 88"/>
                <a:gd name="T26" fmla="*/ 67 w 67"/>
                <a:gd name="T27" fmla="*/ 2 h 88"/>
                <a:gd name="T28" fmla="*/ 64 w 67"/>
                <a:gd name="T29" fmla="*/ 16 h 88"/>
                <a:gd name="T30" fmla="*/ 64 w 67"/>
                <a:gd name="T31" fmla="*/ 16 h 88"/>
                <a:gd name="T32" fmla="*/ 56 w 67"/>
                <a:gd name="T33" fmla="*/ 15 h 88"/>
                <a:gd name="T34" fmla="*/ 56 w 67"/>
                <a:gd name="T35" fmla="*/ 15 h 88"/>
                <a:gd name="T36" fmla="*/ 49 w 67"/>
                <a:gd name="T37" fmla="*/ 15 h 88"/>
                <a:gd name="T38" fmla="*/ 43 w 67"/>
                <a:gd name="T39" fmla="*/ 17 h 88"/>
                <a:gd name="T40" fmla="*/ 39 w 67"/>
                <a:gd name="T41" fmla="*/ 22 h 88"/>
                <a:gd name="T42" fmla="*/ 34 w 67"/>
                <a:gd name="T43" fmla="*/ 27 h 88"/>
                <a:gd name="T44" fmla="*/ 31 w 67"/>
                <a:gd name="T45" fmla="*/ 31 h 88"/>
                <a:gd name="T46" fmla="*/ 28 w 67"/>
                <a:gd name="T47" fmla="*/ 36 h 88"/>
                <a:gd name="T48" fmla="*/ 25 w 67"/>
                <a:gd name="T49" fmla="*/ 46 h 88"/>
                <a:gd name="T50" fmla="*/ 16 w 67"/>
                <a:gd name="T51" fmla="*/ 88 h 88"/>
                <a:gd name="T52" fmla="*/ 0 w 67"/>
                <a:gd name="T53" fmla="*/ 88 h 88"/>
                <a:gd name="T54" fmla="*/ 16 w 67"/>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88">
                  <a:moveTo>
                    <a:pt x="16" y="16"/>
                  </a:moveTo>
                  <a:lnTo>
                    <a:pt x="16" y="16"/>
                  </a:lnTo>
                  <a:lnTo>
                    <a:pt x="18" y="3"/>
                  </a:lnTo>
                  <a:lnTo>
                    <a:pt x="33" y="3"/>
                  </a:lnTo>
                  <a:lnTo>
                    <a:pt x="30" y="16"/>
                  </a:lnTo>
                  <a:lnTo>
                    <a:pt x="30" y="16"/>
                  </a:lnTo>
                  <a:lnTo>
                    <a:pt x="30" y="16"/>
                  </a:lnTo>
                  <a:lnTo>
                    <a:pt x="35" y="10"/>
                  </a:lnTo>
                  <a:lnTo>
                    <a:pt x="41" y="5"/>
                  </a:lnTo>
                  <a:lnTo>
                    <a:pt x="49" y="2"/>
                  </a:lnTo>
                  <a:lnTo>
                    <a:pt x="60" y="0"/>
                  </a:lnTo>
                  <a:lnTo>
                    <a:pt x="60" y="0"/>
                  </a:lnTo>
                  <a:lnTo>
                    <a:pt x="62" y="0"/>
                  </a:lnTo>
                  <a:lnTo>
                    <a:pt x="67" y="2"/>
                  </a:lnTo>
                  <a:lnTo>
                    <a:pt x="64" y="16"/>
                  </a:lnTo>
                  <a:lnTo>
                    <a:pt x="64" y="16"/>
                  </a:lnTo>
                  <a:lnTo>
                    <a:pt x="56" y="15"/>
                  </a:lnTo>
                  <a:lnTo>
                    <a:pt x="56" y="15"/>
                  </a:lnTo>
                  <a:lnTo>
                    <a:pt x="49" y="15"/>
                  </a:lnTo>
                  <a:lnTo>
                    <a:pt x="43" y="17"/>
                  </a:lnTo>
                  <a:lnTo>
                    <a:pt x="39" y="22"/>
                  </a:lnTo>
                  <a:lnTo>
                    <a:pt x="34" y="27"/>
                  </a:lnTo>
                  <a:lnTo>
                    <a:pt x="31" y="31"/>
                  </a:lnTo>
                  <a:lnTo>
                    <a:pt x="28" y="36"/>
                  </a:lnTo>
                  <a:lnTo>
                    <a:pt x="25" y="46"/>
                  </a:lnTo>
                  <a:lnTo>
                    <a:pt x="16" y="88"/>
                  </a:lnTo>
                  <a:lnTo>
                    <a:pt x="0" y="88"/>
                  </a:lnTo>
                  <a:lnTo>
                    <a:pt x="1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0">
              <a:extLst>
                <a:ext uri="{FF2B5EF4-FFF2-40B4-BE49-F238E27FC236}">
                  <a16:creationId xmlns:a16="http://schemas.microsoft.com/office/drawing/2014/main" id="{3D538FE5-2704-49D5-85FF-02A061C6D6D5}"/>
                </a:ext>
              </a:extLst>
            </p:cNvPr>
            <p:cNvSpPr>
              <a:spLocks noEditPoints="1"/>
            </p:cNvSpPr>
            <p:nvPr userDrawn="1"/>
          </p:nvSpPr>
          <p:spPr bwMode="auto">
            <a:xfrm>
              <a:off x="5877" y="4145"/>
              <a:ext cx="26" cy="30"/>
            </a:xfrm>
            <a:custGeom>
              <a:avLst/>
              <a:gdLst>
                <a:gd name="T0" fmla="*/ 65 w 79"/>
                <a:gd name="T1" fmla="*/ 87 h 90"/>
                <a:gd name="T2" fmla="*/ 40 w 79"/>
                <a:gd name="T3" fmla="*/ 90 h 90"/>
                <a:gd name="T4" fmla="*/ 31 w 79"/>
                <a:gd name="T5" fmla="*/ 90 h 90"/>
                <a:gd name="T6" fmla="*/ 18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7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3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2" y="89"/>
                  </a:lnTo>
                  <a:lnTo>
                    <a:pt x="40" y="90"/>
                  </a:lnTo>
                  <a:lnTo>
                    <a:pt x="40" y="90"/>
                  </a:lnTo>
                  <a:lnTo>
                    <a:pt x="31" y="90"/>
                  </a:lnTo>
                  <a:lnTo>
                    <a:pt x="24" y="89"/>
                  </a:lnTo>
                  <a:lnTo>
                    <a:pt x="18" y="87"/>
                  </a:lnTo>
                  <a:lnTo>
                    <a:pt x="12" y="82"/>
                  </a:lnTo>
                  <a:lnTo>
                    <a:pt x="6" y="77"/>
                  </a:lnTo>
                  <a:lnTo>
                    <a:pt x="3" y="71"/>
                  </a:lnTo>
                  <a:lnTo>
                    <a:pt x="0" y="61"/>
                  </a:lnTo>
                  <a:lnTo>
                    <a:pt x="0" y="52"/>
                  </a:lnTo>
                  <a:lnTo>
                    <a:pt x="0" y="52"/>
                  </a:lnTo>
                  <a:lnTo>
                    <a:pt x="0" y="42"/>
                  </a:lnTo>
                  <a:lnTo>
                    <a:pt x="3" y="34"/>
                  </a:lnTo>
                  <a:lnTo>
                    <a:pt x="6" y="25"/>
                  </a:lnTo>
                  <a:lnTo>
                    <a:pt x="12" y="17"/>
                  </a:lnTo>
                  <a:lnTo>
                    <a:pt x="18" y="10"/>
                  </a:lnTo>
                  <a:lnTo>
                    <a:pt x="27" y="5"/>
                  </a:lnTo>
                  <a:lnTo>
                    <a:pt x="36" y="2"/>
                  </a:lnTo>
                  <a:lnTo>
                    <a:pt x="47" y="0"/>
                  </a:lnTo>
                  <a:lnTo>
                    <a:pt x="47" y="0"/>
                  </a:lnTo>
                  <a:lnTo>
                    <a:pt x="54" y="2"/>
                  </a:lnTo>
                  <a:lnTo>
                    <a:pt x="60" y="3"/>
                  </a:lnTo>
                  <a:lnTo>
                    <a:pt x="66" y="5"/>
                  </a:lnTo>
                  <a:lnTo>
                    <a:pt x="71" y="9"/>
                  </a:lnTo>
                  <a:lnTo>
                    <a:pt x="74" y="14"/>
                  </a:lnTo>
                  <a:lnTo>
                    <a:pt x="77"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1" y="70"/>
                  </a:lnTo>
                  <a:lnTo>
                    <a:pt x="24" y="72"/>
                  </a:lnTo>
                  <a:lnTo>
                    <a:pt x="28" y="75"/>
                  </a:lnTo>
                  <a:lnTo>
                    <a:pt x="33"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40"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1">
              <a:extLst>
                <a:ext uri="{FF2B5EF4-FFF2-40B4-BE49-F238E27FC236}">
                  <a16:creationId xmlns:a16="http://schemas.microsoft.com/office/drawing/2014/main" id="{AEBC94E3-CB35-428C-B968-050FDDAD7AE6}"/>
                </a:ext>
              </a:extLst>
            </p:cNvPr>
            <p:cNvSpPr>
              <a:spLocks noEditPoints="1"/>
            </p:cNvSpPr>
            <p:nvPr userDrawn="1"/>
          </p:nvSpPr>
          <p:spPr bwMode="auto">
            <a:xfrm>
              <a:off x="5907"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5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8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3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5" y="75"/>
                  </a:lnTo>
                  <a:lnTo>
                    <a:pt x="55" y="75"/>
                  </a:lnTo>
                  <a:lnTo>
                    <a:pt x="55" y="75"/>
                  </a:lnTo>
                  <a:lnTo>
                    <a:pt x="50" y="81"/>
                  </a:lnTo>
                  <a:lnTo>
                    <a:pt x="43" y="87"/>
                  </a:lnTo>
                  <a:lnTo>
                    <a:pt x="35" y="89"/>
                  </a:lnTo>
                  <a:lnTo>
                    <a:pt x="27" y="90"/>
                  </a:lnTo>
                  <a:lnTo>
                    <a:pt x="27" y="90"/>
                  </a:lnTo>
                  <a:lnTo>
                    <a:pt x="21" y="90"/>
                  </a:lnTo>
                  <a:lnTo>
                    <a:pt x="16" y="89"/>
                  </a:lnTo>
                  <a:lnTo>
                    <a:pt x="12" y="87"/>
                  </a:lnTo>
                  <a:lnTo>
                    <a:pt x="8" y="84"/>
                  </a:lnTo>
                  <a:lnTo>
                    <a:pt x="4" y="82"/>
                  </a:lnTo>
                  <a:lnTo>
                    <a:pt x="2" y="77"/>
                  </a:lnTo>
                  <a:lnTo>
                    <a:pt x="0" y="72"/>
                  </a:lnTo>
                  <a:lnTo>
                    <a:pt x="0" y="66"/>
                  </a:lnTo>
                  <a:lnTo>
                    <a:pt x="0" y="66"/>
                  </a:lnTo>
                  <a:lnTo>
                    <a:pt x="1" y="58"/>
                  </a:lnTo>
                  <a:lnTo>
                    <a:pt x="3" y="52"/>
                  </a:lnTo>
                  <a:lnTo>
                    <a:pt x="8" y="46"/>
                  </a:lnTo>
                  <a:lnTo>
                    <a:pt x="14" y="42"/>
                  </a:lnTo>
                  <a:lnTo>
                    <a:pt x="21" y="39"/>
                  </a:lnTo>
                  <a:lnTo>
                    <a:pt x="31"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5" y="16"/>
                  </a:lnTo>
                  <a:lnTo>
                    <a:pt x="51" y="15"/>
                  </a:lnTo>
                  <a:lnTo>
                    <a:pt x="43" y="14"/>
                  </a:lnTo>
                  <a:lnTo>
                    <a:pt x="43" y="14"/>
                  </a:lnTo>
                  <a:lnTo>
                    <a:pt x="35" y="14"/>
                  </a:lnTo>
                  <a:lnTo>
                    <a:pt x="28" y="15"/>
                  </a:lnTo>
                  <a:lnTo>
                    <a:pt x="22" y="17"/>
                  </a:lnTo>
                  <a:lnTo>
                    <a:pt x="16" y="21"/>
                  </a:lnTo>
                  <a:lnTo>
                    <a:pt x="20" y="5"/>
                  </a:lnTo>
                  <a:close/>
                  <a:moveTo>
                    <a:pt x="58" y="47"/>
                  </a:moveTo>
                  <a:lnTo>
                    <a:pt x="46" y="47"/>
                  </a:lnTo>
                  <a:lnTo>
                    <a:pt x="46" y="47"/>
                  </a:lnTo>
                  <a:lnTo>
                    <a:pt x="37" y="48"/>
                  </a:lnTo>
                  <a:lnTo>
                    <a:pt x="32" y="49"/>
                  </a:lnTo>
                  <a:lnTo>
                    <a:pt x="27" y="51"/>
                  </a:lnTo>
                  <a:lnTo>
                    <a:pt x="22" y="53"/>
                  </a:lnTo>
                  <a:lnTo>
                    <a:pt x="19" y="57"/>
                  </a:lnTo>
                  <a:lnTo>
                    <a:pt x="18" y="60"/>
                  </a:lnTo>
                  <a:lnTo>
                    <a:pt x="16" y="66"/>
                  </a:lnTo>
                  <a:lnTo>
                    <a:pt x="16" y="66"/>
                  </a:lnTo>
                  <a:lnTo>
                    <a:pt x="18" y="71"/>
                  </a:lnTo>
                  <a:lnTo>
                    <a:pt x="20" y="75"/>
                  </a:lnTo>
                  <a:lnTo>
                    <a:pt x="25" y="77"/>
                  </a:lnTo>
                  <a:lnTo>
                    <a:pt x="31" y="77"/>
                  </a:lnTo>
                  <a:lnTo>
                    <a:pt x="31" y="77"/>
                  </a:lnTo>
                  <a:lnTo>
                    <a:pt x="35" y="77"/>
                  </a:lnTo>
                  <a:lnTo>
                    <a:pt x="41" y="75"/>
                  </a:lnTo>
                  <a:lnTo>
                    <a:pt x="46" y="72"/>
                  </a:lnTo>
                  <a:lnTo>
                    <a:pt x="50" y="67"/>
                  </a:lnTo>
                  <a:lnTo>
                    <a:pt x="53"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2">
              <a:extLst>
                <a:ext uri="{FF2B5EF4-FFF2-40B4-BE49-F238E27FC236}">
                  <a16:creationId xmlns:a16="http://schemas.microsoft.com/office/drawing/2014/main" id="{E009E90B-613E-4294-8108-AA32AF68F3EA}"/>
                </a:ext>
              </a:extLst>
            </p:cNvPr>
            <p:cNvSpPr>
              <a:spLocks/>
            </p:cNvSpPr>
            <p:nvPr userDrawn="1"/>
          </p:nvSpPr>
          <p:spPr bwMode="auto">
            <a:xfrm>
              <a:off x="5940" y="4137"/>
              <a:ext cx="20" cy="38"/>
            </a:xfrm>
            <a:custGeom>
              <a:avLst/>
              <a:gdLst>
                <a:gd name="T0" fmla="*/ 2 w 60"/>
                <a:gd name="T1" fmla="*/ 27 h 114"/>
                <a:gd name="T2" fmla="*/ 21 w 60"/>
                <a:gd name="T3" fmla="*/ 27 h 114"/>
                <a:gd name="T4" fmla="*/ 25 w 60"/>
                <a:gd name="T5" fmla="*/ 6 h 114"/>
                <a:gd name="T6" fmla="*/ 43 w 60"/>
                <a:gd name="T7" fmla="*/ 0 h 114"/>
                <a:gd name="T8" fmla="*/ 37 w 60"/>
                <a:gd name="T9" fmla="*/ 27 h 114"/>
                <a:gd name="T10" fmla="*/ 60 w 60"/>
                <a:gd name="T11" fmla="*/ 27 h 114"/>
                <a:gd name="T12" fmla="*/ 58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5 w 60"/>
                <a:gd name="T25" fmla="*/ 96 h 114"/>
                <a:gd name="T26" fmla="*/ 26 w 60"/>
                <a:gd name="T27" fmla="*/ 100 h 114"/>
                <a:gd name="T28" fmla="*/ 29 w 60"/>
                <a:gd name="T29" fmla="*/ 101 h 114"/>
                <a:gd name="T30" fmla="*/ 35 w 60"/>
                <a:gd name="T31" fmla="*/ 101 h 114"/>
                <a:gd name="T32" fmla="*/ 35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3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9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3" y="0"/>
                  </a:lnTo>
                  <a:lnTo>
                    <a:pt x="37" y="27"/>
                  </a:lnTo>
                  <a:lnTo>
                    <a:pt x="60" y="27"/>
                  </a:lnTo>
                  <a:lnTo>
                    <a:pt x="58" y="39"/>
                  </a:lnTo>
                  <a:lnTo>
                    <a:pt x="34" y="39"/>
                  </a:lnTo>
                  <a:lnTo>
                    <a:pt x="26" y="76"/>
                  </a:lnTo>
                  <a:lnTo>
                    <a:pt x="26" y="76"/>
                  </a:lnTo>
                  <a:lnTo>
                    <a:pt x="23" y="93"/>
                  </a:lnTo>
                  <a:lnTo>
                    <a:pt x="23" y="93"/>
                  </a:lnTo>
                  <a:lnTo>
                    <a:pt x="25" y="96"/>
                  </a:lnTo>
                  <a:lnTo>
                    <a:pt x="26" y="100"/>
                  </a:lnTo>
                  <a:lnTo>
                    <a:pt x="29" y="101"/>
                  </a:lnTo>
                  <a:lnTo>
                    <a:pt x="35" y="101"/>
                  </a:lnTo>
                  <a:lnTo>
                    <a:pt x="35" y="101"/>
                  </a:lnTo>
                  <a:lnTo>
                    <a:pt x="40" y="101"/>
                  </a:lnTo>
                  <a:lnTo>
                    <a:pt x="46" y="100"/>
                  </a:lnTo>
                  <a:lnTo>
                    <a:pt x="44" y="113"/>
                  </a:lnTo>
                  <a:lnTo>
                    <a:pt x="44" y="113"/>
                  </a:lnTo>
                  <a:lnTo>
                    <a:pt x="37" y="114"/>
                  </a:lnTo>
                  <a:lnTo>
                    <a:pt x="28" y="114"/>
                  </a:lnTo>
                  <a:lnTo>
                    <a:pt x="28" y="114"/>
                  </a:lnTo>
                  <a:lnTo>
                    <a:pt x="23" y="114"/>
                  </a:lnTo>
                  <a:lnTo>
                    <a:pt x="19" y="113"/>
                  </a:lnTo>
                  <a:lnTo>
                    <a:pt x="15" y="111"/>
                  </a:lnTo>
                  <a:lnTo>
                    <a:pt x="13" y="108"/>
                  </a:lnTo>
                  <a:lnTo>
                    <a:pt x="10" y="106"/>
                  </a:lnTo>
                  <a:lnTo>
                    <a:pt x="9" y="102"/>
                  </a:lnTo>
                  <a:lnTo>
                    <a:pt x="8" y="95"/>
                  </a:lnTo>
                  <a:lnTo>
                    <a:pt x="8" y="95"/>
                  </a:lnTo>
                  <a:lnTo>
                    <a:pt x="9" y="85"/>
                  </a:lnTo>
                  <a:lnTo>
                    <a:pt x="10"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3">
              <a:extLst>
                <a:ext uri="{FF2B5EF4-FFF2-40B4-BE49-F238E27FC236}">
                  <a16:creationId xmlns:a16="http://schemas.microsoft.com/office/drawing/2014/main" id="{DC9E0F58-E293-437E-8F14-1BDDD1820F09}"/>
                </a:ext>
              </a:extLst>
            </p:cNvPr>
            <p:cNvSpPr>
              <a:spLocks/>
            </p:cNvSpPr>
            <p:nvPr userDrawn="1"/>
          </p:nvSpPr>
          <p:spPr bwMode="auto">
            <a:xfrm>
              <a:off x="5976" y="4145"/>
              <a:ext cx="23" cy="30"/>
            </a:xfrm>
            <a:custGeom>
              <a:avLst/>
              <a:gdLst>
                <a:gd name="T0" fmla="*/ 65 w 69"/>
                <a:gd name="T1" fmla="*/ 17 h 90"/>
                <a:gd name="T2" fmla="*/ 65 w 69"/>
                <a:gd name="T3" fmla="*/ 17 h 90"/>
                <a:gd name="T4" fmla="*/ 57 w 69"/>
                <a:gd name="T5" fmla="*/ 15 h 90"/>
                <a:gd name="T6" fmla="*/ 49 w 69"/>
                <a:gd name="T7" fmla="*/ 14 h 90"/>
                <a:gd name="T8" fmla="*/ 49 w 69"/>
                <a:gd name="T9" fmla="*/ 14 h 90"/>
                <a:gd name="T10" fmla="*/ 42 w 69"/>
                <a:gd name="T11" fmla="*/ 14 h 90"/>
                <a:gd name="T12" fmla="*/ 36 w 69"/>
                <a:gd name="T13" fmla="*/ 16 h 90"/>
                <a:gd name="T14" fmla="*/ 30 w 69"/>
                <a:gd name="T15" fmla="*/ 20 h 90"/>
                <a:gd name="T16" fmla="*/ 25 w 69"/>
                <a:gd name="T17" fmla="*/ 24 h 90"/>
                <a:gd name="T18" fmla="*/ 22 w 69"/>
                <a:gd name="T19" fmla="*/ 30 h 90"/>
                <a:gd name="T20" fmla="*/ 19 w 69"/>
                <a:gd name="T21" fmla="*/ 37 h 90"/>
                <a:gd name="T22" fmla="*/ 17 w 69"/>
                <a:gd name="T23" fmla="*/ 45 h 90"/>
                <a:gd name="T24" fmla="*/ 17 w 69"/>
                <a:gd name="T25" fmla="*/ 52 h 90"/>
                <a:gd name="T26" fmla="*/ 17 w 69"/>
                <a:gd name="T27" fmla="*/ 52 h 90"/>
                <a:gd name="T28" fmla="*/ 17 w 69"/>
                <a:gd name="T29" fmla="*/ 58 h 90"/>
                <a:gd name="T30" fmla="*/ 18 w 69"/>
                <a:gd name="T31" fmla="*/ 63 h 90"/>
                <a:gd name="T32" fmla="*/ 21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4 w 69"/>
                <a:gd name="T51" fmla="*/ 88 h 90"/>
                <a:gd name="T52" fmla="*/ 54 w 69"/>
                <a:gd name="T53" fmla="*/ 88 h 90"/>
                <a:gd name="T54" fmla="*/ 47 w 69"/>
                <a:gd name="T55" fmla="*/ 90 h 90"/>
                <a:gd name="T56" fmla="*/ 38 w 69"/>
                <a:gd name="T57" fmla="*/ 90 h 90"/>
                <a:gd name="T58" fmla="*/ 38 w 69"/>
                <a:gd name="T59" fmla="*/ 90 h 90"/>
                <a:gd name="T60" fmla="*/ 30 w 69"/>
                <a:gd name="T61" fmla="*/ 90 h 90"/>
                <a:gd name="T62" fmla="*/ 23 w 69"/>
                <a:gd name="T63" fmla="*/ 88 h 90"/>
                <a:gd name="T64" fmla="*/ 16 w 69"/>
                <a:gd name="T65" fmla="*/ 85 h 90"/>
                <a:gd name="T66" fmla="*/ 11 w 69"/>
                <a:gd name="T67" fmla="*/ 82 h 90"/>
                <a:gd name="T68" fmla="*/ 6 w 69"/>
                <a:gd name="T69" fmla="*/ 76 h 90"/>
                <a:gd name="T70" fmla="*/ 3 w 69"/>
                <a:gd name="T71" fmla="*/ 70 h 90"/>
                <a:gd name="T72" fmla="*/ 0 w 69"/>
                <a:gd name="T73" fmla="*/ 63 h 90"/>
                <a:gd name="T74" fmla="*/ 0 w 69"/>
                <a:gd name="T75" fmla="*/ 54 h 90"/>
                <a:gd name="T76" fmla="*/ 0 w 69"/>
                <a:gd name="T77" fmla="*/ 54 h 90"/>
                <a:gd name="T78" fmla="*/ 0 w 69"/>
                <a:gd name="T79" fmla="*/ 43 h 90"/>
                <a:gd name="T80" fmla="*/ 3 w 69"/>
                <a:gd name="T81" fmla="*/ 34 h 90"/>
                <a:gd name="T82" fmla="*/ 7 w 69"/>
                <a:gd name="T83" fmla="*/ 24 h 90"/>
                <a:gd name="T84" fmla="*/ 12 w 69"/>
                <a:gd name="T85" fmla="*/ 17 h 90"/>
                <a:gd name="T86" fmla="*/ 19 w 69"/>
                <a:gd name="T87" fmla="*/ 10 h 90"/>
                <a:gd name="T88" fmla="*/ 26 w 69"/>
                <a:gd name="T89" fmla="*/ 5 h 90"/>
                <a:gd name="T90" fmla="*/ 36 w 69"/>
                <a:gd name="T91" fmla="*/ 2 h 90"/>
                <a:gd name="T92" fmla="*/ 47 w 69"/>
                <a:gd name="T93" fmla="*/ 0 h 90"/>
                <a:gd name="T94" fmla="*/ 47 w 69"/>
                <a:gd name="T95" fmla="*/ 0 h 90"/>
                <a:gd name="T96" fmla="*/ 59 w 69"/>
                <a:gd name="T97" fmla="*/ 2 h 90"/>
                <a:gd name="T98" fmla="*/ 69 w 69"/>
                <a:gd name="T99" fmla="*/ 4 h 90"/>
                <a:gd name="T100" fmla="*/ 65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5" y="17"/>
                  </a:moveTo>
                  <a:lnTo>
                    <a:pt x="65" y="17"/>
                  </a:lnTo>
                  <a:lnTo>
                    <a:pt x="57" y="15"/>
                  </a:lnTo>
                  <a:lnTo>
                    <a:pt x="49" y="14"/>
                  </a:lnTo>
                  <a:lnTo>
                    <a:pt x="49" y="14"/>
                  </a:lnTo>
                  <a:lnTo>
                    <a:pt x="42" y="14"/>
                  </a:lnTo>
                  <a:lnTo>
                    <a:pt x="36" y="16"/>
                  </a:lnTo>
                  <a:lnTo>
                    <a:pt x="30" y="20"/>
                  </a:lnTo>
                  <a:lnTo>
                    <a:pt x="25" y="24"/>
                  </a:lnTo>
                  <a:lnTo>
                    <a:pt x="22" y="30"/>
                  </a:lnTo>
                  <a:lnTo>
                    <a:pt x="19" y="37"/>
                  </a:lnTo>
                  <a:lnTo>
                    <a:pt x="17" y="45"/>
                  </a:lnTo>
                  <a:lnTo>
                    <a:pt x="17" y="52"/>
                  </a:lnTo>
                  <a:lnTo>
                    <a:pt x="17" y="52"/>
                  </a:lnTo>
                  <a:lnTo>
                    <a:pt x="17" y="58"/>
                  </a:lnTo>
                  <a:lnTo>
                    <a:pt x="18" y="63"/>
                  </a:lnTo>
                  <a:lnTo>
                    <a:pt x="21" y="67"/>
                  </a:lnTo>
                  <a:lnTo>
                    <a:pt x="23" y="71"/>
                  </a:lnTo>
                  <a:lnTo>
                    <a:pt x="26" y="73"/>
                  </a:lnTo>
                  <a:lnTo>
                    <a:pt x="30" y="76"/>
                  </a:lnTo>
                  <a:lnTo>
                    <a:pt x="35" y="77"/>
                  </a:lnTo>
                  <a:lnTo>
                    <a:pt x="40" y="77"/>
                  </a:lnTo>
                  <a:lnTo>
                    <a:pt x="40" y="77"/>
                  </a:lnTo>
                  <a:lnTo>
                    <a:pt x="49" y="77"/>
                  </a:lnTo>
                  <a:lnTo>
                    <a:pt x="57" y="73"/>
                  </a:lnTo>
                  <a:lnTo>
                    <a:pt x="54" y="88"/>
                  </a:lnTo>
                  <a:lnTo>
                    <a:pt x="54" y="88"/>
                  </a:lnTo>
                  <a:lnTo>
                    <a:pt x="47" y="90"/>
                  </a:lnTo>
                  <a:lnTo>
                    <a:pt x="38" y="90"/>
                  </a:lnTo>
                  <a:lnTo>
                    <a:pt x="38" y="90"/>
                  </a:lnTo>
                  <a:lnTo>
                    <a:pt x="30" y="90"/>
                  </a:lnTo>
                  <a:lnTo>
                    <a:pt x="23" y="88"/>
                  </a:lnTo>
                  <a:lnTo>
                    <a:pt x="16" y="85"/>
                  </a:lnTo>
                  <a:lnTo>
                    <a:pt x="11" y="82"/>
                  </a:lnTo>
                  <a:lnTo>
                    <a:pt x="6" y="76"/>
                  </a:lnTo>
                  <a:lnTo>
                    <a:pt x="3" y="70"/>
                  </a:lnTo>
                  <a:lnTo>
                    <a:pt x="0" y="63"/>
                  </a:lnTo>
                  <a:lnTo>
                    <a:pt x="0" y="54"/>
                  </a:lnTo>
                  <a:lnTo>
                    <a:pt x="0" y="54"/>
                  </a:lnTo>
                  <a:lnTo>
                    <a:pt x="0" y="43"/>
                  </a:lnTo>
                  <a:lnTo>
                    <a:pt x="3" y="34"/>
                  </a:lnTo>
                  <a:lnTo>
                    <a:pt x="7" y="24"/>
                  </a:lnTo>
                  <a:lnTo>
                    <a:pt x="12" y="17"/>
                  </a:lnTo>
                  <a:lnTo>
                    <a:pt x="19" y="10"/>
                  </a:lnTo>
                  <a:lnTo>
                    <a:pt x="26" y="5"/>
                  </a:lnTo>
                  <a:lnTo>
                    <a:pt x="36" y="2"/>
                  </a:lnTo>
                  <a:lnTo>
                    <a:pt x="47" y="0"/>
                  </a:lnTo>
                  <a:lnTo>
                    <a:pt x="47" y="0"/>
                  </a:lnTo>
                  <a:lnTo>
                    <a:pt x="59" y="2"/>
                  </a:lnTo>
                  <a:lnTo>
                    <a:pt x="69" y="4"/>
                  </a:lnTo>
                  <a:lnTo>
                    <a:pt x="6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4">
              <a:extLst>
                <a:ext uri="{FF2B5EF4-FFF2-40B4-BE49-F238E27FC236}">
                  <a16:creationId xmlns:a16="http://schemas.microsoft.com/office/drawing/2014/main" id="{5C749BB0-37E8-49E5-9C94-0B7AD3938299}"/>
                </a:ext>
              </a:extLst>
            </p:cNvPr>
            <p:cNvSpPr>
              <a:spLocks noEditPoints="1"/>
            </p:cNvSpPr>
            <p:nvPr userDrawn="1"/>
          </p:nvSpPr>
          <p:spPr bwMode="auto">
            <a:xfrm>
              <a:off x="6000" y="4145"/>
              <a:ext cx="25"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7 w 77"/>
                <a:gd name="T11" fmla="*/ 21 h 90"/>
                <a:gd name="T12" fmla="*/ 77 w 77"/>
                <a:gd name="T13" fmla="*/ 28 h 90"/>
                <a:gd name="T14" fmla="*/ 76 w 77"/>
                <a:gd name="T15" fmla="*/ 41 h 90"/>
                <a:gd name="T16" fmla="*/ 67 w 77"/>
                <a:gd name="T17" fmla="*/ 88 h 90"/>
                <a:gd name="T18" fmla="*/ 53 w 77"/>
                <a:gd name="T19" fmla="*/ 88 h 90"/>
                <a:gd name="T20" fmla="*/ 56 w 77"/>
                <a:gd name="T21" fmla="*/ 75 h 90"/>
                <a:gd name="T22" fmla="*/ 50 w 77"/>
                <a:gd name="T23" fmla="*/ 81 h 90"/>
                <a:gd name="T24" fmla="*/ 35 w 77"/>
                <a:gd name="T25" fmla="*/ 89 h 90"/>
                <a:gd name="T26" fmla="*/ 27 w 77"/>
                <a:gd name="T27" fmla="*/ 90 h 90"/>
                <a:gd name="T28" fmla="*/ 17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2 w 77"/>
                <a:gd name="T41" fmla="*/ 39 h 90"/>
                <a:gd name="T42" fmla="*/ 40 w 77"/>
                <a:gd name="T43" fmla="*/ 35 h 90"/>
                <a:gd name="T44" fmla="*/ 51 w 77"/>
                <a:gd name="T45" fmla="*/ 35 h 90"/>
                <a:gd name="T46" fmla="*/ 62 w 77"/>
                <a:gd name="T47" fmla="*/ 36 h 90"/>
                <a:gd name="T48" fmla="*/ 63 w 77"/>
                <a:gd name="T49" fmla="*/ 30 h 90"/>
                <a:gd name="T50" fmla="*/ 62 w 77"/>
                <a:gd name="T51" fmla="*/ 22 h 90"/>
                <a:gd name="T52" fmla="*/ 57 w 77"/>
                <a:gd name="T53" fmla="*/ 17 h 90"/>
                <a:gd name="T54" fmla="*/ 51 w 77"/>
                <a:gd name="T55" fmla="*/ 15 h 90"/>
                <a:gd name="T56" fmla="*/ 44 w 77"/>
                <a:gd name="T57" fmla="*/ 14 h 90"/>
                <a:gd name="T58" fmla="*/ 29 w 77"/>
                <a:gd name="T59" fmla="*/ 15 h 90"/>
                <a:gd name="T60" fmla="*/ 17 w 77"/>
                <a:gd name="T61" fmla="*/ 21 h 90"/>
                <a:gd name="T62" fmla="*/ 59 w 77"/>
                <a:gd name="T63" fmla="*/ 47 h 90"/>
                <a:gd name="T64" fmla="*/ 46 w 77"/>
                <a:gd name="T65" fmla="*/ 47 h 90"/>
                <a:gd name="T66" fmla="*/ 32 w 77"/>
                <a:gd name="T67" fmla="*/ 49 h 90"/>
                <a:gd name="T68" fmla="*/ 23 w 77"/>
                <a:gd name="T69" fmla="*/ 53 h 90"/>
                <a:gd name="T70" fmla="*/ 17 w 77"/>
                <a:gd name="T71" fmla="*/ 60 h 90"/>
                <a:gd name="T72" fmla="*/ 16 w 77"/>
                <a:gd name="T73" fmla="*/ 66 h 90"/>
                <a:gd name="T74" fmla="*/ 21 w 77"/>
                <a:gd name="T75" fmla="*/ 75 h 90"/>
                <a:gd name="T76" fmla="*/ 31 w 77"/>
                <a:gd name="T77" fmla="*/ 77 h 90"/>
                <a:gd name="T78" fmla="*/ 37 w 77"/>
                <a:gd name="T79" fmla="*/ 77 h 90"/>
                <a:gd name="T80" fmla="*/ 46 w 77"/>
                <a:gd name="T81" fmla="*/ 72 h 90"/>
                <a:gd name="T82" fmla="*/ 53 w 77"/>
                <a:gd name="T83" fmla="*/ 63 h 90"/>
                <a:gd name="T84" fmla="*/ 58 w 77"/>
                <a:gd name="T85" fmla="*/ 53 h 90"/>
                <a:gd name="T86" fmla="*/ 59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7" y="2"/>
                  </a:lnTo>
                  <a:lnTo>
                    <a:pt x="62" y="4"/>
                  </a:lnTo>
                  <a:lnTo>
                    <a:pt x="67" y="6"/>
                  </a:lnTo>
                  <a:lnTo>
                    <a:pt x="71" y="10"/>
                  </a:lnTo>
                  <a:lnTo>
                    <a:pt x="75" y="15"/>
                  </a:lnTo>
                  <a:lnTo>
                    <a:pt x="77" y="21"/>
                  </a:lnTo>
                  <a:lnTo>
                    <a:pt x="77" y="28"/>
                  </a:lnTo>
                  <a:lnTo>
                    <a:pt x="77" y="28"/>
                  </a:lnTo>
                  <a:lnTo>
                    <a:pt x="76" y="41"/>
                  </a:lnTo>
                  <a:lnTo>
                    <a:pt x="76" y="41"/>
                  </a:lnTo>
                  <a:lnTo>
                    <a:pt x="71" y="65"/>
                  </a:lnTo>
                  <a:lnTo>
                    <a:pt x="67" y="88"/>
                  </a:lnTo>
                  <a:lnTo>
                    <a:pt x="53" y="88"/>
                  </a:lnTo>
                  <a:lnTo>
                    <a:pt x="53" y="88"/>
                  </a:lnTo>
                  <a:lnTo>
                    <a:pt x="56" y="75"/>
                  </a:lnTo>
                  <a:lnTo>
                    <a:pt x="56" y="75"/>
                  </a:lnTo>
                  <a:lnTo>
                    <a:pt x="56" y="75"/>
                  </a:lnTo>
                  <a:lnTo>
                    <a:pt x="50" y="81"/>
                  </a:lnTo>
                  <a:lnTo>
                    <a:pt x="44" y="87"/>
                  </a:lnTo>
                  <a:lnTo>
                    <a:pt x="35" y="89"/>
                  </a:lnTo>
                  <a:lnTo>
                    <a:pt x="27" y="90"/>
                  </a:lnTo>
                  <a:lnTo>
                    <a:pt x="27" y="90"/>
                  </a:lnTo>
                  <a:lnTo>
                    <a:pt x="22" y="90"/>
                  </a:lnTo>
                  <a:lnTo>
                    <a:pt x="17" y="89"/>
                  </a:lnTo>
                  <a:lnTo>
                    <a:pt x="13" y="87"/>
                  </a:lnTo>
                  <a:lnTo>
                    <a:pt x="8" y="84"/>
                  </a:lnTo>
                  <a:lnTo>
                    <a:pt x="4" y="82"/>
                  </a:lnTo>
                  <a:lnTo>
                    <a:pt x="2" y="77"/>
                  </a:lnTo>
                  <a:lnTo>
                    <a:pt x="1" y="72"/>
                  </a:lnTo>
                  <a:lnTo>
                    <a:pt x="0" y="66"/>
                  </a:lnTo>
                  <a:lnTo>
                    <a:pt x="0" y="66"/>
                  </a:lnTo>
                  <a:lnTo>
                    <a:pt x="1" y="58"/>
                  </a:lnTo>
                  <a:lnTo>
                    <a:pt x="4" y="52"/>
                  </a:lnTo>
                  <a:lnTo>
                    <a:pt x="8" y="46"/>
                  </a:lnTo>
                  <a:lnTo>
                    <a:pt x="15" y="42"/>
                  </a:lnTo>
                  <a:lnTo>
                    <a:pt x="22" y="39"/>
                  </a:lnTo>
                  <a:lnTo>
                    <a:pt x="31" y="36"/>
                  </a:lnTo>
                  <a:lnTo>
                    <a:pt x="40" y="35"/>
                  </a:lnTo>
                  <a:lnTo>
                    <a:pt x="51" y="35"/>
                  </a:lnTo>
                  <a:lnTo>
                    <a:pt x="51" y="35"/>
                  </a:lnTo>
                  <a:lnTo>
                    <a:pt x="62" y="36"/>
                  </a:lnTo>
                  <a:lnTo>
                    <a:pt x="62" y="36"/>
                  </a:lnTo>
                  <a:lnTo>
                    <a:pt x="63" y="30"/>
                  </a:lnTo>
                  <a:lnTo>
                    <a:pt x="63" y="30"/>
                  </a:lnTo>
                  <a:lnTo>
                    <a:pt x="63" y="25"/>
                  </a:lnTo>
                  <a:lnTo>
                    <a:pt x="62" y="22"/>
                  </a:lnTo>
                  <a:lnTo>
                    <a:pt x="59" y="20"/>
                  </a:lnTo>
                  <a:lnTo>
                    <a:pt x="57" y="17"/>
                  </a:lnTo>
                  <a:lnTo>
                    <a:pt x="54" y="16"/>
                  </a:lnTo>
                  <a:lnTo>
                    <a:pt x="51" y="15"/>
                  </a:lnTo>
                  <a:lnTo>
                    <a:pt x="44" y="14"/>
                  </a:lnTo>
                  <a:lnTo>
                    <a:pt x="44" y="14"/>
                  </a:lnTo>
                  <a:lnTo>
                    <a:pt x="37" y="14"/>
                  </a:lnTo>
                  <a:lnTo>
                    <a:pt x="29" y="15"/>
                  </a:lnTo>
                  <a:lnTo>
                    <a:pt x="23" y="17"/>
                  </a:lnTo>
                  <a:lnTo>
                    <a:pt x="17" y="21"/>
                  </a:lnTo>
                  <a:lnTo>
                    <a:pt x="20" y="5"/>
                  </a:lnTo>
                  <a:close/>
                  <a:moveTo>
                    <a:pt x="59" y="47"/>
                  </a:moveTo>
                  <a:lnTo>
                    <a:pt x="46" y="47"/>
                  </a:lnTo>
                  <a:lnTo>
                    <a:pt x="46" y="47"/>
                  </a:lnTo>
                  <a:lnTo>
                    <a:pt x="37" y="48"/>
                  </a:lnTo>
                  <a:lnTo>
                    <a:pt x="32" y="49"/>
                  </a:lnTo>
                  <a:lnTo>
                    <a:pt x="27" y="51"/>
                  </a:lnTo>
                  <a:lnTo>
                    <a:pt x="23" y="53"/>
                  </a:lnTo>
                  <a:lnTo>
                    <a:pt x="20" y="57"/>
                  </a:lnTo>
                  <a:lnTo>
                    <a:pt x="17" y="60"/>
                  </a:lnTo>
                  <a:lnTo>
                    <a:pt x="16" y="66"/>
                  </a:lnTo>
                  <a:lnTo>
                    <a:pt x="16" y="66"/>
                  </a:lnTo>
                  <a:lnTo>
                    <a:pt x="17" y="71"/>
                  </a:lnTo>
                  <a:lnTo>
                    <a:pt x="21" y="75"/>
                  </a:lnTo>
                  <a:lnTo>
                    <a:pt x="26" y="77"/>
                  </a:lnTo>
                  <a:lnTo>
                    <a:pt x="31" y="77"/>
                  </a:lnTo>
                  <a:lnTo>
                    <a:pt x="31" y="77"/>
                  </a:lnTo>
                  <a:lnTo>
                    <a:pt x="37" y="77"/>
                  </a:lnTo>
                  <a:lnTo>
                    <a:pt x="41" y="75"/>
                  </a:lnTo>
                  <a:lnTo>
                    <a:pt x="46" y="72"/>
                  </a:lnTo>
                  <a:lnTo>
                    <a:pt x="50" y="67"/>
                  </a:lnTo>
                  <a:lnTo>
                    <a:pt x="53" y="63"/>
                  </a:lnTo>
                  <a:lnTo>
                    <a:pt x="56" y="58"/>
                  </a:lnTo>
                  <a:lnTo>
                    <a:pt x="58" y="53"/>
                  </a:lnTo>
                  <a:lnTo>
                    <a:pt x="59" y="47"/>
                  </a:lnTo>
                  <a:lnTo>
                    <a:pt x="59"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15">
              <a:extLst>
                <a:ext uri="{FF2B5EF4-FFF2-40B4-BE49-F238E27FC236}">
                  <a16:creationId xmlns:a16="http://schemas.microsoft.com/office/drawing/2014/main" id="{DC975C13-FF0B-4949-95A4-4A744F59D5DC}"/>
                </a:ext>
              </a:extLst>
            </p:cNvPr>
            <p:cNvSpPr>
              <a:spLocks/>
            </p:cNvSpPr>
            <p:nvPr userDrawn="1"/>
          </p:nvSpPr>
          <p:spPr bwMode="auto">
            <a:xfrm>
              <a:off x="6031" y="4145"/>
              <a:ext cx="22" cy="29"/>
            </a:xfrm>
            <a:custGeom>
              <a:avLst/>
              <a:gdLst>
                <a:gd name="T0" fmla="*/ 14 w 65"/>
                <a:gd name="T1" fmla="*/ 16 h 88"/>
                <a:gd name="T2" fmla="*/ 14 w 65"/>
                <a:gd name="T3" fmla="*/ 16 h 88"/>
                <a:gd name="T4" fmla="*/ 17 w 65"/>
                <a:gd name="T5" fmla="*/ 3 h 88"/>
                <a:gd name="T6" fmla="*/ 32 w 65"/>
                <a:gd name="T7" fmla="*/ 3 h 88"/>
                <a:gd name="T8" fmla="*/ 29 w 65"/>
                <a:gd name="T9" fmla="*/ 16 h 88"/>
                <a:gd name="T10" fmla="*/ 30 w 65"/>
                <a:gd name="T11" fmla="*/ 16 h 88"/>
                <a:gd name="T12" fmla="*/ 30 w 65"/>
                <a:gd name="T13" fmla="*/ 16 h 88"/>
                <a:gd name="T14" fmla="*/ 34 w 65"/>
                <a:gd name="T15" fmla="*/ 10 h 88"/>
                <a:gd name="T16" fmla="*/ 40 w 65"/>
                <a:gd name="T17" fmla="*/ 5 h 88"/>
                <a:gd name="T18" fmla="*/ 49 w 65"/>
                <a:gd name="T19" fmla="*/ 2 h 88"/>
                <a:gd name="T20" fmla="*/ 58 w 65"/>
                <a:gd name="T21" fmla="*/ 0 h 88"/>
                <a:gd name="T22" fmla="*/ 58 w 65"/>
                <a:gd name="T23" fmla="*/ 0 h 88"/>
                <a:gd name="T24" fmla="*/ 62 w 65"/>
                <a:gd name="T25" fmla="*/ 0 h 88"/>
                <a:gd name="T26" fmla="*/ 65 w 65"/>
                <a:gd name="T27" fmla="*/ 2 h 88"/>
                <a:gd name="T28" fmla="*/ 62 w 65"/>
                <a:gd name="T29" fmla="*/ 16 h 88"/>
                <a:gd name="T30" fmla="*/ 62 w 65"/>
                <a:gd name="T31" fmla="*/ 16 h 88"/>
                <a:gd name="T32" fmla="*/ 56 w 65"/>
                <a:gd name="T33" fmla="*/ 15 h 88"/>
                <a:gd name="T34" fmla="*/ 56 w 65"/>
                <a:gd name="T35" fmla="*/ 15 h 88"/>
                <a:gd name="T36" fmla="*/ 49 w 65"/>
                <a:gd name="T37" fmla="*/ 15 h 88"/>
                <a:gd name="T38" fmla="*/ 43 w 65"/>
                <a:gd name="T39" fmla="*/ 17 h 88"/>
                <a:gd name="T40" fmla="*/ 38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7" y="3"/>
                  </a:lnTo>
                  <a:lnTo>
                    <a:pt x="32" y="3"/>
                  </a:lnTo>
                  <a:lnTo>
                    <a:pt x="29" y="16"/>
                  </a:lnTo>
                  <a:lnTo>
                    <a:pt x="30" y="16"/>
                  </a:lnTo>
                  <a:lnTo>
                    <a:pt x="30" y="16"/>
                  </a:lnTo>
                  <a:lnTo>
                    <a:pt x="34" y="10"/>
                  </a:lnTo>
                  <a:lnTo>
                    <a:pt x="40" y="5"/>
                  </a:lnTo>
                  <a:lnTo>
                    <a:pt x="49" y="2"/>
                  </a:lnTo>
                  <a:lnTo>
                    <a:pt x="58" y="0"/>
                  </a:lnTo>
                  <a:lnTo>
                    <a:pt x="58" y="0"/>
                  </a:lnTo>
                  <a:lnTo>
                    <a:pt x="62" y="0"/>
                  </a:lnTo>
                  <a:lnTo>
                    <a:pt x="65" y="2"/>
                  </a:lnTo>
                  <a:lnTo>
                    <a:pt x="62" y="16"/>
                  </a:lnTo>
                  <a:lnTo>
                    <a:pt x="62" y="16"/>
                  </a:lnTo>
                  <a:lnTo>
                    <a:pt x="56" y="15"/>
                  </a:lnTo>
                  <a:lnTo>
                    <a:pt x="56" y="15"/>
                  </a:lnTo>
                  <a:lnTo>
                    <a:pt x="49" y="15"/>
                  </a:lnTo>
                  <a:lnTo>
                    <a:pt x="43" y="17"/>
                  </a:lnTo>
                  <a:lnTo>
                    <a:pt x="38"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6">
              <a:extLst>
                <a:ext uri="{FF2B5EF4-FFF2-40B4-BE49-F238E27FC236}">
                  <a16:creationId xmlns:a16="http://schemas.microsoft.com/office/drawing/2014/main" id="{C2DC04AA-5C5A-45F6-B6AB-1B1F9D97FF65}"/>
                </a:ext>
              </a:extLst>
            </p:cNvPr>
            <p:cNvSpPr>
              <a:spLocks noEditPoints="1"/>
            </p:cNvSpPr>
            <p:nvPr userDrawn="1"/>
          </p:nvSpPr>
          <p:spPr bwMode="auto">
            <a:xfrm>
              <a:off x="6054" y="4145"/>
              <a:ext cx="26" cy="30"/>
            </a:xfrm>
            <a:custGeom>
              <a:avLst/>
              <a:gdLst>
                <a:gd name="T0" fmla="*/ 65 w 78"/>
                <a:gd name="T1" fmla="*/ 87 h 90"/>
                <a:gd name="T2" fmla="*/ 39 w 78"/>
                <a:gd name="T3" fmla="*/ 90 h 90"/>
                <a:gd name="T4" fmla="*/ 32 w 78"/>
                <a:gd name="T5" fmla="*/ 90 h 90"/>
                <a:gd name="T6" fmla="*/ 18 w 78"/>
                <a:gd name="T7" fmla="*/ 87 h 90"/>
                <a:gd name="T8" fmla="*/ 7 w 78"/>
                <a:gd name="T9" fmla="*/ 77 h 90"/>
                <a:gd name="T10" fmla="*/ 1 w 78"/>
                <a:gd name="T11" fmla="*/ 61 h 90"/>
                <a:gd name="T12" fmla="*/ 0 w 78"/>
                <a:gd name="T13" fmla="*/ 52 h 90"/>
                <a:gd name="T14" fmla="*/ 3 w 78"/>
                <a:gd name="T15" fmla="*/ 34 h 90"/>
                <a:gd name="T16" fmla="*/ 12 w 78"/>
                <a:gd name="T17" fmla="*/ 17 h 90"/>
                <a:gd name="T18" fmla="*/ 27 w 78"/>
                <a:gd name="T19" fmla="*/ 5 h 90"/>
                <a:gd name="T20" fmla="*/ 46 w 78"/>
                <a:gd name="T21" fmla="*/ 0 h 90"/>
                <a:gd name="T22" fmla="*/ 54 w 78"/>
                <a:gd name="T23" fmla="*/ 2 h 90"/>
                <a:gd name="T24" fmla="*/ 66 w 78"/>
                <a:gd name="T25" fmla="*/ 5 h 90"/>
                <a:gd name="T26" fmla="*/ 75 w 78"/>
                <a:gd name="T27" fmla="*/ 14 h 90"/>
                <a:gd name="T28" fmla="*/ 78 w 78"/>
                <a:gd name="T29" fmla="*/ 25 h 90"/>
                <a:gd name="T30" fmla="*/ 78 w 78"/>
                <a:gd name="T31" fmla="*/ 33 h 90"/>
                <a:gd name="T32" fmla="*/ 77 w 78"/>
                <a:gd name="T33" fmla="*/ 49 h 90"/>
                <a:gd name="T34" fmla="*/ 18 w 78"/>
                <a:gd name="T35" fmla="*/ 49 h 90"/>
                <a:gd name="T36" fmla="*/ 16 w 78"/>
                <a:gd name="T37" fmla="*/ 54 h 90"/>
                <a:gd name="T38" fmla="*/ 19 w 78"/>
                <a:gd name="T39" fmla="*/ 65 h 90"/>
                <a:gd name="T40" fmla="*/ 25 w 78"/>
                <a:gd name="T41" fmla="*/ 72 h 90"/>
                <a:gd name="T42" fmla="*/ 33 w 78"/>
                <a:gd name="T43" fmla="*/ 77 h 90"/>
                <a:gd name="T44" fmla="*/ 43 w 78"/>
                <a:gd name="T45" fmla="*/ 77 h 90"/>
                <a:gd name="T46" fmla="*/ 68 w 78"/>
                <a:gd name="T47" fmla="*/ 72 h 90"/>
                <a:gd name="T48" fmla="*/ 63 w 78"/>
                <a:gd name="T49" fmla="*/ 37 h 90"/>
                <a:gd name="T50" fmla="*/ 63 w 78"/>
                <a:gd name="T51" fmla="*/ 30 h 90"/>
                <a:gd name="T52" fmla="*/ 62 w 78"/>
                <a:gd name="T53" fmla="*/ 23 h 90"/>
                <a:gd name="T54" fmla="*/ 56 w 78"/>
                <a:gd name="T55" fmla="*/ 16 h 90"/>
                <a:gd name="T56" fmla="*/ 50 w 78"/>
                <a:gd name="T57" fmla="*/ 14 h 90"/>
                <a:gd name="T58" fmla="*/ 45 w 78"/>
                <a:gd name="T59" fmla="*/ 14 h 90"/>
                <a:gd name="T60" fmla="*/ 35 w 78"/>
                <a:gd name="T61" fmla="*/ 15 h 90"/>
                <a:gd name="T62" fmla="*/ 28 w 78"/>
                <a:gd name="T63" fmla="*/ 21 h 90"/>
                <a:gd name="T64" fmla="*/ 19 w 78"/>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0">
                  <a:moveTo>
                    <a:pt x="65" y="87"/>
                  </a:moveTo>
                  <a:lnTo>
                    <a:pt x="65" y="87"/>
                  </a:lnTo>
                  <a:lnTo>
                    <a:pt x="52" y="89"/>
                  </a:lnTo>
                  <a:lnTo>
                    <a:pt x="39" y="90"/>
                  </a:lnTo>
                  <a:lnTo>
                    <a:pt x="39" y="90"/>
                  </a:lnTo>
                  <a:lnTo>
                    <a:pt x="32" y="90"/>
                  </a:lnTo>
                  <a:lnTo>
                    <a:pt x="25" y="89"/>
                  </a:lnTo>
                  <a:lnTo>
                    <a:pt x="18" y="87"/>
                  </a:lnTo>
                  <a:lnTo>
                    <a:pt x="12" y="82"/>
                  </a:lnTo>
                  <a:lnTo>
                    <a:pt x="7" y="77"/>
                  </a:lnTo>
                  <a:lnTo>
                    <a:pt x="3" y="71"/>
                  </a:lnTo>
                  <a:lnTo>
                    <a:pt x="1" y="61"/>
                  </a:lnTo>
                  <a:lnTo>
                    <a:pt x="0" y="52"/>
                  </a:lnTo>
                  <a:lnTo>
                    <a:pt x="0" y="52"/>
                  </a:lnTo>
                  <a:lnTo>
                    <a:pt x="1" y="42"/>
                  </a:lnTo>
                  <a:lnTo>
                    <a:pt x="3" y="34"/>
                  </a:lnTo>
                  <a:lnTo>
                    <a:pt x="7" y="25"/>
                  </a:lnTo>
                  <a:lnTo>
                    <a:pt x="12" y="17"/>
                  </a:lnTo>
                  <a:lnTo>
                    <a:pt x="19" y="10"/>
                  </a:lnTo>
                  <a:lnTo>
                    <a:pt x="27" y="5"/>
                  </a:lnTo>
                  <a:lnTo>
                    <a:pt x="37" y="2"/>
                  </a:lnTo>
                  <a:lnTo>
                    <a:pt x="46" y="0"/>
                  </a:lnTo>
                  <a:lnTo>
                    <a:pt x="46" y="0"/>
                  </a:lnTo>
                  <a:lnTo>
                    <a:pt x="54" y="2"/>
                  </a:lnTo>
                  <a:lnTo>
                    <a:pt x="60" y="3"/>
                  </a:lnTo>
                  <a:lnTo>
                    <a:pt x="66" y="5"/>
                  </a:lnTo>
                  <a:lnTo>
                    <a:pt x="70" y="9"/>
                  </a:lnTo>
                  <a:lnTo>
                    <a:pt x="75" y="14"/>
                  </a:lnTo>
                  <a:lnTo>
                    <a:pt x="77" y="20"/>
                  </a:lnTo>
                  <a:lnTo>
                    <a:pt x="78" y="25"/>
                  </a:lnTo>
                  <a:lnTo>
                    <a:pt x="78" y="33"/>
                  </a:lnTo>
                  <a:lnTo>
                    <a:pt x="78" y="33"/>
                  </a:lnTo>
                  <a:lnTo>
                    <a:pt x="78" y="41"/>
                  </a:lnTo>
                  <a:lnTo>
                    <a:pt x="77" y="49"/>
                  </a:lnTo>
                  <a:lnTo>
                    <a:pt x="18" y="49"/>
                  </a:lnTo>
                  <a:lnTo>
                    <a:pt x="18" y="49"/>
                  </a:lnTo>
                  <a:lnTo>
                    <a:pt x="16" y="54"/>
                  </a:lnTo>
                  <a:lnTo>
                    <a:pt x="16" y="54"/>
                  </a:lnTo>
                  <a:lnTo>
                    <a:pt x="18" y="60"/>
                  </a:lnTo>
                  <a:lnTo>
                    <a:pt x="19" y="65"/>
                  </a:lnTo>
                  <a:lnTo>
                    <a:pt x="21" y="70"/>
                  </a:lnTo>
                  <a:lnTo>
                    <a:pt x="25" y="72"/>
                  </a:lnTo>
                  <a:lnTo>
                    <a:pt x="28" y="75"/>
                  </a:lnTo>
                  <a:lnTo>
                    <a:pt x="33" y="77"/>
                  </a:lnTo>
                  <a:lnTo>
                    <a:pt x="43" y="77"/>
                  </a:lnTo>
                  <a:lnTo>
                    <a:pt x="43" y="77"/>
                  </a:lnTo>
                  <a:lnTo>
                    <a:pt x="56" y="76"/>
                  </a:lnTo>
                  <a:lnTo>
                    <a:pt x="68" y="72"/>
                  </a:lnTo>
                  <a:lnTo>
                    <a:pt x="65" y="87"/>
                  </a:lnTo>
                  <a:close/>
                  <a:moveTo>
                    <a:pt x="63" y="37"/>
                  </a:moveTo>
                  <a:lnTo>
                    <a:pt x="63" y="37"/>
                  </a:lnTo>
                  <a:lnTo>
                    <a:pt x="63" y="30"/>
                  </a:lnTo>
                  <a:lnTo>
                    <a:pt x="63" y="30"/>
                  </a:lnTo>
                  <a:lnTo>
                    <a:pt x="62" y="23"/>
                  </a:lnTo>
                  <a:lnTo>
                    <a:pt x="58" y="18"/>
                  </a:lnTo>
                  <a:lnTo>
                    <a:pt x="56" y="16"/>
                  </a:lnTo>
                  <a:lnTo>
                    <a:pt x="53" y="15"/>
                  </a:lnTo>
                  <a:lnTo>
                    <a:pt x="50" y="14"/>
                  </a:lnTo>
                  <a:lnTo>
                    <a:pt x="45" y="14"/>
                  </a:lnTo>
                  <a:lnTo>
                    <a:pt x="45" y="14"/>
                  </a:lnTo>
                  <a:lnTo>
                    <a:pt x="40" y="14"/>
                  </a:lnTo>
                  <a:lnTo>
                    <a:pt x="35" y="15"/>
                  </a:lnTo>
                  <a:lnTo>
                    <a:pt x="32" y="17"/>
                  </a:lnTo>
                  <a:lnTo>
                    <a:pt x="28" y="21"/>
                  </a:lnTo>
                  <a:lnTo>
                    <a:pt x="22"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7">
              <a:extLst>
                <a:ext uri="{FF2B5EF4-FFF2-40B4-BE49-F238E27FC236}">
                  <a16:creationId xmlns:a16="http://schemas.microsoft.com/office/drawing/2014/main" id="{32416ED0-C737-46B1-BB19-1E8CFC7D5FDF}"/>
                </a:ext>
              </a:extLst>
            </p:cNvPr>
            <p:cNvSpPr>
              <a:spLocks noEditPoints="1"/>
            </p:cNvSpPr>
            <p:nvPr userDrawn="1"/>
          </p:nvSpPr>
          <p:spPr bwMode="auto">
            <a:xfrm>
              <a:off x="6099" y="4145"/>
              <a:ext cx="26" cy="30"/>
            </a:xfrm>
            <a:custGeom>
              <a:avLst/>
              <a:gdLst>
                <a:gd name="T0" fmla="*/ 19 w 77"/>
                <a:gd name="T1" fmla="*/ 5 h 90"/>
                <a:gd name="T2" fmla="*/ 43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5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1 w 77"/>
                <a:gd name="T33" fmla="*/ 77 h 90"/>
                <a:gd name="T34" fmla="*/ 0 w 77"/>
                <a:gd name="T35" fmla="*/ 66 h 90"/>
                <a:gd name="T36" fmla="*/ 0 w 77"/>
                <a:gd name="T37" fmla="*/ 58 h 90"/>
                <a:gd name="T38" fmla="*/ 8 w 77"/>
                <a:gd name="T39" fmla="*/ 46 h 90"/>
                <a:gd name="T40" fmla="*/ 21 w 77"/>
                <a:gd name="T41" fmla="*/ 39 h 90"/>
                <a:gd name="T42" fmla="*/ 39 w 77"/>
                <a:gd name="T43" fmla="*/ 35 h 90"/>
                <a:gd name="T44" fmla="*/ 50 w 77"/>
                <a:gd name="T45" fmla="*/ 35 h 90"/>
                <a:gd name="T46" fmla="*/ 62 w 77"/>
                <a:gd name="T47" fmla="*/ 36 h 90"/>
                <a:gd name="T48" fmla="*/ 62 w 77"/>
                <a:gd name="T49" fmla="*/ 30 h 90"/>
                <a:gd name="T50" fmla="*/ 60 w 77"/>
                <a:gd name="T51" fmla="*/ 22 h 90"/>
                <a:gd name="T52" fmla="*/ 57 w 77"/>
                <a:gd name="T53" fmla="*/ 17 h 90"/>
                <a:gd name="T54" fmla="*/ 51 w 77"/>
                <a:gd name="T55" fmla="*/ 15 h 90"/>
                <a:gd name="T56" fmla="*/ 43 w 77"/>
                <a:gd name="T57" fmla="*/ 14 h 90"/>
                <a:gd name="T58" fmla="*/ 28 w 77"/>
                <a:gd name="T59" fmla="*/ 15 h 90"/>
                <a:gd name="T60" fmla="*/ 16 w 77"/>
                <a:gd name="T61" fmla="*/ 21 h 90"/>
                <a:gd name="T62" fmla="*/ 58 w 77"/>
                <a:gd name="T63" fmla="*/ 47 h 90"/>
                <a:gd name="T64" fmla="*/ 46 w 77"/>
                <a:gd name="T65" fmla="*/ 47 h 90"/>
                <a:gd name="T66" fmla="*/ 31 w 77"/>
                <a:gd name="T67" fmla="*/ 49 h 90"/>
                <a:gd name="T68" fmla="*/ 22 w 77"/>
                <a:gd name="T69" fmla="*/ 53 h 90"/>
                <a:gd name="T70" fmla="*/ 16 w 77"/>
                <a:gd name="T71" fmla="*/ 60 h 90"/>
                <a:gd name="T72" fmla="*/ 16 w 77"/>
                <a:gd name="T73" fmla="*/ 66 h 90"/>
                <a:gd name="T74" fmla="*/ 20 w 77"/>
                <a:gd name="T75" fmla="*/ 75 h 90"/>
                <a:gd name="T76" fmla="*/ 29 w 77"/>
                <a:gd name="T77" fmla="*/ 77 h 90"/>
                <a:gd name="T78" fmla="*/ 35 w 77"/>
                <a:gd name="T79" fmla="*/ 77 h 90"/>
                <a:gd name="T80" fmla="*/ 45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19" y="5"/>
                  </a:moveTo>
                  <a:lnTo>
                    <a:pt x="19" y="5"/>
                  </a:lnTo>
                  <a:lnTo>
                    <a:pt x="32" y="2"/>
                  </a:lnTo>
                  <a:lnTo>
                    <a:pt x="43" y="0"/>
                  </a:lnTo>
                  <a:lnTo>
                    <a:pt x="43" y="0"/>
                  </a:lnTo>
                  <a:lnTo>
                    <a:pt x="50" y="0"/>
                  </a:lnTo>
                  <a:lnTo>
                    <a:pt x="56" y="2"/>
                  </a:lnTo>
                  <a:lnTo>
                    <a:pt x="62" y="4"/>
                  </a:lnTo>
                  <a:lnTo>
                    <a:pt x="66" y="6"/>
                  </a:lnTo>
                  <a:lnTo>
                    <a:pt x="71" y="10"/>
                  </a:lnTo>
                  <a:lnTo>
                    <a:pt x="74" y="15"/>
                  </a:lnTo>
                  <a:lnTo>
                    <a:pt x="76" y="21"/>
                  </a:lnTo>
                  <a:lnTo>
                    <a:pt x="77" y="28"/>
                  </a:lnTo>
                  <a:lnTo>
                    <a:pt x="77" y="28"/>
                  </a:lnTo>
                  <a:lnTo>
                    <a:pt x="75" y="41"/>
                  </a:lnTo>
                  <a:lnTo>
                    <a:pt x="75" y="41"/>
                  </a:lnTo>
                  <a:lnTo>
                    <a:pt x="70" y="65"/>
                  </a:lnTo>
                  <a:lnTo>
                    <a:pt x="66" y="88"/>
                  </a:lnTo>
                  <a:lnTo>
                    <a:pt x="52" y="88"/>
                  </a:lnTo>
                  <a:lnTo>
                    <a:pt x="52" y="88"/>
                  </a:lnTo>
                  <a:lnTo>
                    <a:pt x="54" y="75"/>
                  </a:lnTo>
                  <a:lnTo>
                    <a:pt x="54" y="75"/>
                  </a:lnTo>
                  <a:lnTo>
                    <a:pt x="54" y="75"/>
                  </a:lnTo>
                  <a:lnTo>
                    <a:pt x="50" y="81"/>
                  </a:lnTo>
                  <a:lnTo>
                    <a:pt x="43" y="87"/>
                  </a:lnTo>
                  <a:lnTo>
                    <a:pt x="35" y="89"/>
                  </a:lnTo>
                  <a:lnTo>
                    <a:pt x="27" y="90"/>
                  </a:lnTo>
                  <a:lnTo>
                    <a:pt x="27" y="90"/>
                  </a:lnTo>
                  <a:lnTo>
                    <a:pt x="21" y="90"/>
                  </a:lnTo>
                  <a:lnTo>
                    <a:pt x="16" y="89"/>
                  </a:lnTo>
                  <a:lnTo>
                    <a:pt x="12" y="87"/>
                  </a:lnTo>
                  <a:lnTo>
                    <a:pt x="8" y="84"/>
                  </a:lnTo>
                  <a:lnTo>
                    <a:pt x="4" y="82"/>
                  </a:lnTo>
                  <a:lnTo>
                    <a:pt x="1" y="77"/>
                  </a:lnTo>
                  <a:lnTo>
                    <a:pt x="0" y="72"/>
                  </a:lnTo>
                  <a:lnTo>
                    <a:pt x="0" y="66"/>
                  </a:lnTo>
                  <a:lnTo>
                    <a:pt x="0" y="66"/>
                  </a:lnTo>
                  <a:lnTo>
                    <a:pt x="0" y="58"/>
                  </a:lnTo>
                  <a:lnTo>
                    <a:pt x="3" y="52"/>
                  </a:lnTo>
                  <a:lnTo>
                    <a:pt x="8" y="46"/>
                  </a:lnTo>
                  <a:lnTo>
                    <a:pt x="14" y="42"/>
                  </a:lnTo>
                  <a:lnTo>
                    <a:pt x="21" y="39"/>
                  </a:lnTo>
                  <a:lnTo>
                    <a:pt x="29" y="36"/>
                  </a:lnTo>
                  <a:lnTo>
                    <a:pt x="39" y="35"/>
                  </a:lnTo>
                  <a:lnTo>
                    <a:pt x="50" y="35"/>
                  </a:lnTo>
                  <a:lnTo>
                    <a:pt x="50" y="35"/>
                  </a:lnTo>
                  <a:lnTo>
                    <a:pt x="62" y="36"/>
                  </a:lnTo>
                  <a:lnTo>
                    <a:pt x="62" y="36"/>
                  </a:lnTo>
                  <a:lnTo>
                    <a:pt x="62" y="30"/>
                  </a:lnTo>
                  <a:lnTo>
                    <a:pt x="62" y="30"/>
                  </a:lnTo>
                  <a:lnTo>
                    <a:pt x="62" y="25"/>
                  </a:lnTo>
                  <a:lnTo>
                    <a:pt x="60" y="22"/>
                  </a:lnTo>
                  <a:lnTo>
                    <a:pt x="59" y="20"/>
                  </a:lnTo>
                  <a:lnTo>
                    <a:pt x="57" y="17"/>
                  </a:lnTo>
                  <a:lnTo>
                    <a:pt x="53" y="16"/>
                  </a:lnTo>
                  <a:lnTo>
                    <a:pt x="51" y="15"/>
                  </a:lnTo>
                  <a:lnTo>
                    <a:pt x="43" y="14"/>
                  </a:lnTo>
                  <a:lnTo>
                    <a:pt x="43" y="14"/>
                  </a:lnTo>
                  <a:lnTo>
                    <a:pt x="35" y="14"/>
                  </a:lnTo>
                  <a:lnTo>
                    <a:pt x="28" y="15"/>
                  </a:lnTo>
                  <a:lnTo>
                    <a:pt x="22" y="17"/>
                  </a:lnTo>
                  <a:lnTo>
                    <a:pt x="16" y="21"/>
                  </a:lnTo>
                  <a:lnTo>
                    <a:pt x="19" y="5"/>
                  </a:lnTo>
                  <a:close/>
                  <a:moveTo>
                    <a:pt x="58" y="47"/>
                  </a:moveTo>
                  <a:lnTo>
                    <a:pt x="46" y="47"/>
                  </a:lnTo>
                  <a:lnTo>
                    <a:pt x="46" y="47"/>
                  </a:lnTo>
                  <a:lnTo>
                    <a:pt x="37" y="48"/>
                  </a:lnTo>
                  <a:lnTo>
                    <a:pt x="31" y="49"/>
                  </a:lnTo>
                  <a:lnTo>
                    <a:pt x="26" y="51"/>
                  </a:lnTo>
                  <a:lnTo>
                    <a:pt x="22" y="53"/>
                  </a:lnTo>
                  <a:lnTo>
                    <a:pt x="19" y="57"/>
                  </a:lnTo>
                  <a:lnTo>
                    <a:pt x="16" y="60"/>
                  </a:lnTo>
                  <a:lnTo>
                    <a:pt x="16" y="66"/>
                  </a:lnTo>
                  <a:lnTo>
                    <a:pt x="16" y="66"/>
                  </a:lnTo>
                  <a:lnTo>
                    <a:pt x="18" y="71"/>
                  </a:lnTo>
                  <a:lnTo>
                    <a:pt x="20" y="75"/>
                  </a:lnTo>
                  <a:lnTo>
                    <a:pt x="25" y="77"/>
                  </a:lnTo>
                  <a:lnTo>
                    <a:pt x="29" y="77"/>
                  </a:lnTo>
                  <a:lnTo>
                    <a:pt x="29" y="77"/>
                  </a:lnTo>
                  <a:lnTo>
                    <a:pt x="35" y="77"/>
                  </a:lnTo>
                  <a:lnTo>
                    <a:pt x="41" y="75"/>
                  </a:lnTo>
                  <a:lnTo>
                    <a:pt x="45" y="72"/>
                  </a:lnTo>
                  <a:lnTo>
                    <a:pt x="50" y="67"/>
                  </a:lnTo>
                  <a:lnTo>
                    <a:pt x="52" y="63"/>
                  </a:lnTo>
                  <a:lnTo>
                    <a:pt x="54"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8">
              <a:extLst>
                <a:ext uri="{FF2B5EF4-FFF2-40B4-BE49-F238E27FC236}">
                  <a16:creationId xmlns:a16="http://schemas.microsoft.com/office/drawing/2014/main" id="{960E548E-D15F-4744-B643-0028F89D6435}"/>
                </a:ext>
              </a:extLst>
            </p:cNvPr>
            <p:cNvSpPr>
              <a:spLocks/>
            </p:cNvSpPr>
            <p:nvPr userDrawn="1"/>
          </p:nvSpPr>
          <p:spPr bwMode="auto">
            <a:xfrm>
              <a:off x="6132" y="4137"/>
              <a:ext cx="20" cy="38"/>
            </a:xfrm>
            <a:custGeom>
              <a:avLst/>
              <a:gdLst>
                <a:gd name="T0" fmla="*/ 2 w 60"/>
                <a:gd name="T1" fmla="*/ 27 h 114"/>
                <a:gd name="T2" fmla="*/ 21 w 60"/>
                <a:gd name="T3" fmla="*/ 27 h 114"/>
                <a:gd name="T4" fmla="*/ 25 w 60"/>
                <a:gd name="T5" fmla="*/ 6 h 114"/>
                <a:gd name="T6" fmla="*/ 41 w 60"/>
                <a:gd name="T7" fmla="*/ 0 h 114"/>
                <a:gd name="T8" fmla="*/ 37 w 60"/>
                <a:gd name="T9" fmla="*/ 27 h 114"/>
                <a:gd name="T10" fmla="*/ 60 w 60"/>
                <a:gd name="T11" fmla="*/ 27 h 114"/>
                <a:gd name="T12" fmla="*/ 57 w 60"/>
                <a:gd name="T13" fmla="*/ 39 h 114"/>
                <a:gd name="T14" fmla="*/ 34 w 60"/>
                <a:gd name="T15" fmla="*/ 39 h 114"/>
                <a:gd name="T16" fmla="*/ 26 w 60"/>
                <a:gd name="T17" fmla="*/ 76 h 114"/>
                <a:gd name="T18" fmla="*/ 26 w 60"/>
                <a:gd name="T19" fmla="*/ 76 h 114"/>
                <a:gd name="T20" fmla="*/ 23 w 60"/>
                <a:gd name="T21" fmla="*/ 93 h 114"/>
                <a:gd name="T22" fmla="*/ 23 w 60"/>
                <a:gd name="T23" fmla="*/ 93 h 114"/>
                <a:gd name="T24" fmla="*/ 23 w 60"/>
                <a:gd name="T25" fmla="*/ 96 h 114"/>
                <a:gd name="T26" fmla="*/ 26 w 60"/>
                <a:gd name="T27" fmla="*/ 100 h 114"/>
                <a:gd name="T28" fmla="*/ 29 w 60"/>
                <a:gd name="T29" fmla="*/ 101 h 114"/>
                <a:gd name="T30" fmla="*/ 34 w 60"/>
                <a:gd name="T31" fmla="*/ 101 h 114"/>
                <a:gd name="T32" fmla="*/ 34 w 60"/>
                <a:gd name="T33" fmla="*/ 101 h 114"/>
                <a:gd name="T34" fmla="*/ 40 w 60"/>
                <a:gd name="T35" fmla="*/ 101 h 114"/>
                <a:gd name="T36" fmla="*/ 46 w 60"/>
                <a:gd name="T37" fmla="*/ 100 h 114"/>
                <a:gd name="T38" fmla="*/ 44 w 60"/>
                <a:gd name="T39" fmla="*/ 113 h 114"/>
                <a:gd name="T40" fmla="*/ 44 w 60"/>
                <a:gd name="T41" fmla="*/ 113 h 114"/>
                <a:gd name="T42" fmla="*/ 37 w 60"/>
                <a:gd name="T43" fmla="*/ 114 h 114"/>
                <a:gd name="T44" fmla="*/ 28 w 60"/>
                <a:gd name="T45" fmla="*/ 114 h 114"/>
                <a:gd name="T46" fmla="*/ 28 w 60"/>
                <a:gd name="T47" fmla="*/ 114 h 114"/>
                <a:gd name="T48" fmla="*/ 22 w 60"/>
                <a:gd name="T49" fmla="*/ 114 h 114"/>
                <a:gd name="T50" fmla="*/ 19 w 60"/>
                <a:gd name="T51" fmla="*/ 113 h 114"/>
                <a:gd name="T52" fmla="*/ 15 w 60"/>
                <a:gd name="T53" fmla="*/ 111 h 114"/>
                <a:gd name="T54" fmla="*/ 13 w 60"/>
                <a:gd name="T55" fmla="*/ 108 h 114"/>
                <a:gd name="T56" fmla="*/ 10 w 60"/>
                <a:gd name="T57" fmla="*/ 106 h 114"/>
                <a:gd name="T58" fmla="*/ 9 w 60"/>
                <a:gd name="T59" fmla="*/ 102 h 114"/>
                <a:gd name="T60" fmla="*/ 8 w 60"/>
                <a:gd name="T61" fmla="*/ 95 h 114"/>
                <a:gd name="T62" fmla="*/ 8 w 60"/>
                <a:gd name="T63" fmla="*/ 95 h 114"/>
                <a:gd name="T64" fmla="*/ 9 w 60"/>
                <a:gd name="T65" fmla="*/ 85 h 114"/>
                <a:gd name="T66" fmla="*/ 10 w 60"/>
                <a:gd name="T67" fmla="*/ 75 h 114"/>
                <a:gd name="T68" fmla="*/ 17 w 60"/>
                <a:gd name="T69" fmla="*/ 39 h 114"/>
                <a:gd name="T70" fmla="*/ 0 w 60"/>
                <a:gd name="T71" fmla="*/ 39 h 114"/>
                <a:gd name="T72" fmla="*/ 2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2" y="27"/>
                  </a:moveTo>
                  <a:lnTo>
                    <a:pt x="21" y="27"/>
                  </a:lnTo>
                  <a:lnTo>
                    <a:pt x="25" y="6"/>
                  </a:lnTo>
                  <a:lnTo>
                    <a:pt x="41" y="0"/>
                  </a:lnTo>
                  <a:lnTo>
                    <a:pt x="37" y="27"/>
                  </a:lnTo>
                  <a:lnTo>
                    <a:pt x="60" y="27"/>
                  </a:lnTo>
                  <a:lnTo>
                    <a:pt x="57" y="39"/>
                  </a:lnTo>
                  <a:lnTo>
                    <a:pt x="34" y="39"/>
                  </a:lnTo>
                  <a:lnTo>
                    <a:pt x="26" y="76"/>
                  </a:lnTo>
                  <a:lnTo>
                    <a:pt x="26" y="76"/>
                  </a:lnTo>
                  <a:lnTo>
                    <a:pt x="23" y="93"/>
                  </a:lnTo>
                  <a:lnTo>
                    <a:pt x="23" y="93"/>
                  </a:lnTo>
                  <a:lnTo>
                    <a:pt x="23" y="96"/>
                  </a:lnTo>
                  <a:lnTo>
                    <a:pt x="26" y="100"/>
                  </a:lnTo>
                  <a:lnTo>
                    <a:pt x="29" y="101"/>
                  </a:lnTo>
                  <a:lnTo>
                    <a:pt x="34" y="101"/>
                  </a:lnTo>
                  <a:lnTo>
                    <a:pt x="34" y="101"/>
                  </a:lnTo>
                  <a:lnTo>
                    <a:pt x="40" y="101"/>
                  </a:lnTo>
                  <a:lnTo>
                    <a:pt x="46" y="100"/>
                  </a:lnTo>
                  <a:lnTo>
                    <a:pt x="44" y="113"/>
                  </a:lnTo>
                  <a:lnTo>
                    <a:pt x="44" y="113"/>
                  </a:lnTo>
                  <a:lnTo>
                    <a:pt x="37" y="114"/>
                  </a:lnTo>
                  <a:lnTo>
                    <a:pt x="28" y="114"/>
                  </a:lnTo>
                  <a:lnTo>
                    <a:pt x="28" y="114"/>
                  </a:lnTo>
                  <a:lnTo>
                    <a:pt x="22" y="114"/>
                  </a:lnTo>
                  <a:lnTo>
                    <a:pt x="19" y="113"/>
                  </a:lnTo>
                  <a:lnTo>
                    <a:pt x="15" y="111"/>
                  </a:lnTo>
                  <a:lnTo>
                    <a:pt x="13" y="108"/>
                  </a:lnTo>
                  <a:lnTo>
                    <a:pt x="10" y="106"/>
                  </a:lnTo>
                  <a:lnTo>
                    <a:pt x="9" y="102"/>
                  </a:lnTo>
                  <a:lnTo>
                    <a:pt x="8" y="95"/>
                  </a:lnTo>
                  <a:lnTo>
                    <a:pt x="8" y="95"/>
                  </a:lnTo>
                  <a:lnTo>
                    <a:pt x="9" y="85"/>
                  </a:lnTo>
                  <a:lnTo>
                    <a:pt x="10" y="75"/>
                  </a:lnTo>
                  <a:lnTo>
                    <a:pt x="17"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7" name="Freeform 19">
              <a:extLst>
                <a:ext uri="{FF2B5EF4-FFF2-40B4-BE49-F238E27FC236}">
                  <a16:creationId xmlns:a16="http://schemas.microsoft.com/office/drawing/2014/main" id="{6505F2B4-A2E1-45AF-8968-3FC63F67C646}"/>
                </a:ext>
              </a:extLst>
            </p:cNvPr>
            <p:cNvSpPr>
              <a:spLocks/>
            </p:cNvSpPr>
            <p:nvPr userDrawn="1"/>
          </p:nvSpPr>
          <p:spPr bwMode="auto">
            <a:xfrm>
              <a:off x="6169" y="4137"/>
              <a:ext cx="20" cy="38"/>
            </a:xfrm>
            <a:custGeom>
              <a:avLst/>
              <a:gdLst>
                <a:gd name="T0" fmla="*/ 3 w 61"/>
                <a:gd name="T1" fmla="*/ 27 h 114"/>
                <a:gd name="T2" fmla="*/ 22 w 61"/>
                <a:gd name="T3" fmla="*/ 27 h 114"/>
                <a:gd name="T4" fmla="*/ 27 w 61"/>
                <a:gd name="T5" fmla="*/ 6 h 114"/>
                <a:gd name="T6" fmla="*/ 43 w 61"/>
                <a:gd name="T7" fmla="*/ 0 h 114"/>
                <a:gd name="T8" fmla="*/ 39 w 61"/>
                <a:gd name="T9" fmla="*/ 27 h 114"/>
                <a:gd name="T10" fmla="*/ 61 w 61"/>
                <a:gd name="T11" fmla="*/ 27 h 114"/>
                <a:gd name="T12" fmla="*/ 59 w 61"/>
                <a:gd name="T13" fmla="*/ 39 h 114"/>
                <a:gd name="T14" fmla="*/ 35 w 61"/>
                <a:gd name="T15" fmla="*/ 39 h 114"/>
                <a:gd name="T16" fmla="*/ 28 w 61"/>
                <a:gd name="T17" fmla="*/ 76 h 114"/>
                <a:gd name="T18" fmla="*/ 28 w 61"/>
                <a:gd name="T19" fmla="*/ 76 h 114"/>
                <a:gd name="T20" fmla="*/ 25 w 61"/>
                <a:gd name="T21" fmla="*/ 93 h 114"/>
                <a:gd name="T22" fmla="*/ 25 w 61"/>
                <a:gd name="T23" fmla="*/ 93 h 114"/>
                <a:gd name="T24" fmla="*/ 25 w 61"/>
                <a:gd name="T25" fmla="*/ 96 h 114"/>
                <a:gd name="T26" fmla="*/ 28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6 w 61"/>
                <a:gd name="T39" fmla="*/ 113 h 114"/>
                <a:gd name="T40" fmla="*/ 46 w 61"/>
                <a:gd name="T41" fmla="*/ 113 h 114"/>
                <a:gd name="T42" fmla="*/ 37 w 61"/>
                <a:gd name="T43" fmla="*/ 114 h 114"/>
                <a:gd name="T44" fmla="*/ 30 w 61"/>
                <a:gd name="T45" fmla="*/ 114 h 114"/>
                <a:gd name="T46" fmla="*/ 30 w 61"/>
                <a:gd name="T47" fmla="*/ 114 h 114"/>
                <a:gd name="T48" fmla="*/ 24 w 61"/>
                <a:gd name="T49" fmla="*/ 114 h 114"/>
                <a:gd name="T50" fmla="*/ 21 w 61"/>
                <a:gd name="T51" fmla="*/ 113 h 114"/>
                <a:gd name="T52" fmla="*/ 17 w 61"/>
                <a:gd name="T53" fmla="*/ 111 h 114"/>
                <a:gd name="T54" fmla="*/ 14 w 61"/>
                <a:gd name="T55" fmla="*/ 108 h 114"/>
                <a:gd name="T56" fmla="*/ 12 w 61"/>
                <a:gd name="T57" fmla="*/ 106 h 114"/>
                <a:gd name="T58" fmla="*/ 10 w 61"/>
                <a:gd name="T59" fmla="*/ 102 h 114"/>
                <a:gd name="T60" fmla="*/ 9 w 61"/>
                <a:gd name="T61" fmla="*/ 95 h 114"/>
                <a:gd name="T62" fmla="*/ 9 w 61"/>
                <a:gd name="T63" fmla="*/ 95 h 114"/>
                <a:gd name="T64" fmla="*/ 10 w 61"/>
                <a:gd name="T65" fmla="*/ 85 h 114"/>
                <a:gd name="T66" fmla="*/ 12 w 61"/>
                <a:gd name="T67" fmla="*/ 75 h 114"/>
                <a:gd name="T68" fmla="*/ 19 w 61"/>
                <a:gd name="T69" fmla="*/ 39 h 114"/>
                <a:gd name="T70" fmla="*/ 0 w 61"/>
                <a:gd name="T71" fmla="*/ 39 h 114"/>
                <a:gd name="T72" fmla="*/ 3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3" y="27"/>
                  </a:moveTo>
                  <a:lnTo>
                    <a:pt x="22" y="27"/>
                  </a:lnTo>
                  <a:lnTo>
                    <a:pt x="27" y="6"/>
                  </a:lnTo>
                  <a:lnTo>
                    <a:pt x="43" y="0"/>
                  </a:lnTo>
                  <a:lnTo>
                    <a:pt x="39" y="27"/>
                  </a:lnTo>
                  <a:lnTo>
                    <a:pt x="61" y="27"/>
                  </a:lnTo>
                  <a:lnTo>
                    <a:pt x="59" y="39"/>
                  </a:lnTo>
                  <a:lnTo>
                    <a:pt x="35" y="39"/>
                  </a:lnTo>
                  <a:lnTo>
                    <a:pt x="28" y="76"/>
                  </a:lnTo>
                  <a:lnTo>
                    <a:pt x="28" y="76"/>
                  </a:lnTo>
                  <a:lnTo>
                    <a:pt x="25" y="93"/>
                  </a:lnTo>
                  <a:lnTo>
                    <a:pt x="25" y="93"/>
                  </a:lnTo>
                  <a:lnTo>
                    <a:pt x="25" y="96"/>
                  </a:lnTo>
                  <a:lnTo>
                    <a:pt x="28" y="100"/>
                  </a:lnTo>
                  <a:lnTo>
                    <a:pt x="31" y="101"/>
                  </a:lnTo>
                  <a:lnTo>
                    <a:pt x="36" y="101"/>
                  </a:lnTo>
                  <a:lnTo>
                    <a:pt x="36" y="101"/>
                  </a:lnTo>
                  <a:lnTo>
                    <a:pt x="42" y="101"/>
                  </a:lnTo>
                  <a:lnTo>
                    <a:pt x="48" y="100"/>
                  </a:lnTo>
                  <a:lnTo>
                    <a:pt x="46" y="113"/>
                  </a:lnTo>
                  <a:lnTo>
                    <a:pt x="46" y="113"/>
                  </a:lnTo>
                  <a:lnTo>
                    <a:pt x="37" y="114"/>
                  </a:lnTo>
                  <a:lnTo>
                    <a:pt x="30" y="114"/>
                  </a:lnTo>
                  <a:lnTo>
                    <a:pt x="30" y="114"/>
                  </a:lnTo>
                  <a:lnTo>
                    <a:pt x="24" y="114"/>
                  </a:lnTo>
                  <a:lnTo>
                    <a:pt x="21" y="113"/>
                  </a:lnTo>
                  <a:lnTo>
                    <a:pt x="17" y="111"/>
                  </a:lnTo>
                  <a:lnTo>
                    <a:pt x="14" y="108"/>
                  </a:lnTo>
                  <a:lnTo>
                    <a:pt x="12" y="106"/>
                  </a:lnTo>
                  <a:lnTo>
                    <a:pt x="10" y="102"/>
                  </a:lnTo>
                  <a:lnTo>
                    <a:pt x="9" y="95"/>
                  </a:lnTo>
                  <a:lnTo>
                    <a:pt x="9" y="95"/>
                  </a:lnTo>
                  <a:lnTo>
                    <a:pt x="10" y="85"/>
                  </a:lnTo>
                  <a:lnTo>
                    <a:pt x="12" y="75"/>
                  </a:lnTo>
                  <a:lnTo>
                    <a:pt x="19" y="39"/>
                  </a:lnTo>
                  <a:lnTo>
                    <a:pt x="0" y="39"/>
                  </a:lnTo>
                  <a:lnTo>
                    <a:pt x="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Freeform 20">
              <a:extLst>
                <a:ext uri="{FF2B5EF4-FFF2-40B4-BE49-F238E27FC236}">
                  <a16:creationId xmlns:a16="http://schemas.microsoft.com/office/drawing/2014/main" id="{66853197-14BC-45BE-A967-CC050146DC03}"/>
                </a:ext>
              </a:extLst>
            </p:cNvPr>
            <p:cNvSpPr>
              <a:spLocks/>
            </p:cNvSpPr>
            <p:nvPr userDrawn="1"/>
          </p:nvSpPr>
          <p:spPr bwMode="auto">
            <a:xfrm>
              <a:off x="6190" y="4132"/>
              <a:ext cx="29" cy="42"/>
            </a:xfrm>
            <a:custGeom>
              <a:avLst/>
              <a:gdLst>
                <a:gd name="T0" fmla="*/ 27 w 87"/>
                <a:gd name="T1" fmla="*/ 0 h 126"/>
                <a:gd name="T2" fmla="*/ 42 w 87"/>
                <a:gd name="T3" fmla="*/ 0 h 126"/>
                <a:gd name="T4" fmla="*/ 31 w 87"/>
                <a:gd name="T5" fmla="*/ 52 h 126"/>
                <a:gd name="T6" fmla="*/ 31 w 87"/>
                <a:gd name="T7" fmla="*/ 52 h 126"/>
                <a:gd name="T8" fmla="*/ 31 w 87"/>
                <a:gd name="T9" fmla="*/ 52 h 126"/>
                <a:gd name="T10" fmla="*/ 37 w 87"/>
                <a:gd name="T11" fmla="*/ 46 h 126"/>
                <a:gd name="T12" fmla="*/ 43 w 87"/>
                <a:gd name="T13" fmla="*/ 42 h 126"/>
                <a:gd name="T14" fmla="*/ 50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6 w 87"/>
                <a:gd name="T33" fmla="*/ 59 h 126"/>
                <a:gd name="T34" fmla="*/ 87 w 87"/>
                <a:gd name="T35" fmla="*/ 66 h 126"/>
                <a:gd name="T36" fmla="*/ 87 w 87"/>
                <a:gd name="T37" fmla="*/ 66 h 126"/>
                <a:gd name="T38" fmla="*/ 86 w 87"/>
                <a:gd name="T39" fmla="*/ 73 h 126"/>
                <a:gd name="T40" fmla="*/ 85 w 87"/>
                <a:gd name="T41" fmla="*/ 81 h 126"/>
                <a:gd name="T42" fmla="*/ 75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9 w 87"/>
                <a:gd name="T69" fmla="*/ 59 h 126"/>
                <a:gd name="T70" fmla="*/ 34 w 87"/>
                <a:gd name="T71" fmla="*/ 63 h 126"/>
                <a:gd name="T72" fmla="*/ 30 w 87"/>
                <a:gd name="T73" fmla="*/ 68 h 126"/>
                <a:gd name="T74" fmla="*/ 28 w 87"/>
                <a:gd name="T75" fmla="*/ 73 h 126"/>
                <a:gd name="T76" fmla="*/ 24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1" y="52"/>
                  </a:lnTo>
                  <a:lnTo>
                    <a:pt x="31" y="52"/>
                  </a:lnTo>
                  <a:lnTo>
                    <a:pt x="37" y="46"/>
                  </a:lnTo>
                  <a:lnTo>
                    <a:pt x="43" y="42"/>
                  </a:lnTo>
                  <a:lnTo>
                    <a:pt x="50" y="40"/>
                  </a:lnTo>
                  <a:lnTo>
                    <a:pt x="59" y="38"/>
                  </a:lnTo>
                  <a:lnTo>
                    <a:pt x="59" y="38"/>
                  </a:lnTo>
                  <a:lnTo>
                    <a:pt x="65" y="38"/>
                  </a:lnTo>
                  <a:lnTo>
                    <a:pt x="71" y="40"/>
                  </a:lnTo>
                  <a:lnTo>
                    <a:pt x="75" y="42"/>
                  </a:lnTo>
                  <a:lnTo>
                    <a:pt x="79" y="46"/>
                  </a:lnTo>
                  <a:lnTo>
                    <a:pt x="83" y="49"/>
                  </a:lnTo>
                  <a:lnTo>
                    <a:pt x="85" y="54"/>
                  </a:lnTo>
                  <a:lnTo>
                    <a:pt x="86" y="59"/>
                  </a:lnTo>
                  <a:lnTo>
                    <a:pt x="87" y="66"/>
                  </a:lnTo>
                  <a:lnTo>
                    <a:pt x="87" y="66"/>
                  </a:lnTo>
                  <a:lnTo>
                    <a:pt x="86" y="73"/>
                  </a:lnTo>
                  <a:lnTo>
                    <a:pt x="85" y="81"/>
                  </a:lnTo>
                  <a:lnTo>
                    <a:pt x="75"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9" y="59"/>
                  </a:lnTo>
                  <a:lnTo>
                    <a:pt x="34" y="63"/>
                  </a:lnTo>
                  <a:lnTo>
                    <a:pt x="30" y="68"/>
                  </a:lnTo>
                  <a:lnTo>
                    <a:pt x="28" y="73"/>
                  </a:lnTo>
                  <a:lnTo>
                    <a:pt x="24"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9" name="Freeform 21">
              <a:extLst>
                <a:ext uri="{FF2B5EF4-FFF2-40B4-BE49-F238E27FC236}">
                  <a16:creationId xmlns:a16="http://schemas.microsoft.com/office/drawing/2014/main" id="{E46D8D40-32F2-43D1-B870-77A300430D03}"/>
                </a:ext>
              </a:extLst>
            </p:cNvPr>
            <p:cNvSpPr>
              <a:spLocks noEditPoints="1"/>
            </p:cNvSpPr>
            <p:nvPr userDrawn="1"/>
          </p:nvSpPr>
          <p:spPr bwMode="auto">
            <a:xfrm>
              <a:off x="6224" y="4145"/>
              <a:ext cx="27" cy="30"/>
            </a:xfrm>
            <a:custGeom>
              <a:avLst/>
              <a:gdLst>
                <a:gd name="T0" fmla="*/ 66 w 80"/>
                <a:gd name="T1" fmla="*/ 87 h 90"/>
                <a:gd name="T2" fmla="*/ 39 w 80"/>
                <a:gd name="T3" fmla="*/ 90 h 90"/>
                <a:gd name="T4" fmla="*/ 32 w 80"/>
                <a:gd name="T5" fmla="*/ 90 h 90"/>
                <a:gd name="T6" fmla="*/ 18 w 80"/>
                <a:gd name="T7" fmla="*/ 87 h 90"/>
                <a:gd name="T8" fmla="*/ 7 w 80"/>
                <a:gd name="T9" fmla="*/ 77 h 90"/>
                <a:gd name="T10" fmla="*/ 1 w 80"/>
                <a:gd name="T11" fmla="*/ 61 h 90"/>
                <a:gd name="T12" fmla="*/ 0 w 80"/>
                <a:gd name="T13" fmla="*/ 52 h 90"/>
                <a:gd name="T14" fmla="*/ 4 w 80"/>
                <a:gd name="T15" fmla="*/ 34 h 90"/>
                <a:gd name="T16" fmla="*/ 12 w 80"/>
                <a:gd name="T17" fmla="*/ 17 h 90"/>
                <a:gd name="T18" fmla="*/ 27 w 80"/>
                <a:gd name="T19" fmla="*/ 5 h 90"/>
                <a:gd name="T20" fmla="*/ 48 w 80"/>
                <a:gd name="T21" fmla="*/ 0 h 90"/>
                <a:gd name="T22" fmla="*/ 55 w 80"/>
                <a:gd name="T23" fmla="*/ 2 h 90"/>
                <a:gd name="T24" fmla="*/ 67 w 80"/>
                <a:gd name="T25" fmla="*/ 5 h 90"/>
                <a:gd name="T26" fmla="*/ 75 w 80"/>
                <a:gd name="T27" fmla="*/ 14 h 90"/>
                <a:gd name="T28" fmla="*/ 79 w 80"/>
                <a:gd name="T29" fmla="*/ 25 h 90"/>
                <a:gd name="T30" fmla="*/ 80 w 80"/>
                <a:gd name="T31" fmla="*/ 33 h 90"/>
                <a:gd name="T32" fmla="*/ 78 w 80"/>
                <a:gd name="T33" fmla="*/ 49 h 90"/>
                <a:gd name="T34" fmla="*/ 18 w 80"/>
                <a:gd name="T35" fmla="*/ 49 h 90"/>
                <a:gd name="T36" fmla="*/ 17 w 80"/>
                <a:gd name="T37" fmla="*/ 54 h 90"/>
                <a:gd name="T38" fmla="*/ 19 w 80"/>
                <a:gd name="T39" fmla="*/ 65 h 90"/>
                <a:gd name="T40" fmla="*/ 25 w 80"/>
                <a:gd name="T41" fmla="*/ 72 h 90"/>
                <a:gd name="T42" fmla="*/ 33 w 80"/>
                <a:gd name="T43" fmla="*/ 77 h 90"/>
                <a:gd name="T44" fmla="*/ 43 w 80"/>
                <a:gd name="T45" fmla="*/ 77 h 90"/>
                <a:gd name="T46" fmla="*/ 68 w 80"/>
                <a:gd name="T47" fmla="*/ 72 h 90"/>
                <a:gd name="T48" fmla="*/ 63 w 80"/>
                <a:gd name="T49" fmla="*/ 37 h 90"/>
                <a:gd name="T50" fmla="*/ 63 w 80"/>
                <a:gd name="T51" fmla="*/ 30 h 90"/>
                <a:gd name="T52" fmla="*/ 62 w 80"/>
                <a:gd name="T53" fmla="*/ 23 h 90"/>
                <a:gd name="T54" fmla="*/ 56 w 80"/>
                <a:gd name="T55" fmla="*/ 16 h 90"/>
                <a:gd name="T56" fmla="*/ 50 w 80"/>
                <a:gd name="T57" fmla="*/ 14 h 90"/>
                <a:gd name="T58" fmla="*/ 45 w 80"/>
                <a:gd name="T59" fmla="*/ 14 h 90"/>
                <a:gd name="T60" fmla="*/ 37 w 80"/>
                <a:gd name="T61" fmla="*/ 15 h 90"/>
                <a:gd name="T62" fmla="*/ 29 w 80"/>
                <a:gd name="T63" fmla="*/ 21 h 90"/>
                <a:gd name="T64" fmla="*/ 19 w 80"/>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0">
                  <a:moveTo>
                    <a:pt x="66" y="87"/>
                  </a:moveTo>
                  <a:lnTo>
                    <a:pt x="66" y="87"/>
                  </a:lnTo>
                  <a:lnTo>
                    <a:pt x="53" y="89"/>
                  </a:lnTo>
                  <a:lnTo>
                    <a:pt x="39" y="90"/>
                  </a:lnTo>
                  <a:lnTo>
                    <a:pt x="39" y="90"/>
                  </a:lnTo>
                  <a:lnTo>
                    <a:pt x="32" y="90"/>
                  </a:lnTo>
                  <a:lnTo>
                    <a:pt x="25" y="89"/>
                  </a:lnTo>
                  <a:lnTo>
                    <a:pt x="18" y="87"/>
                  </a:lnTo>
                  <a:lnTo>
                    <a:pt x="12" y="82"/>
                  </a:lnTo>
                  <a:lnTo>
                    <a:pt x="7" y="77"/>
                  </a:lnTo>
                  <a:lnTo>
                    <a:pt x="4" y="71"/>
                  </a:lnTo>
                  <a:lnTo>
                    <a:pt x="1" y="61"/>
                  </a:lnTo>
                  <a:lnTo>
                    <a:pt x="0" y="52"/>
                  </a:lnTo>
                  <a:lnTo>
                    <a:pt x="0" y="52"/>
                  </a:lnTo>
                  <a:lnTo>
                    <a:pt x="1" y="42"/>
                  </a:lnTo>
                  <a:lnTo>
                    <a:pt x="4" y="34"/>
                  </a:lnTo>
                  <a:lnTo>
                    <a:pt x="7" y="25"/>
                  </a:lnTo>
                  <a:lnTo>
                    <a:pt x="12" y="17"/>
                  </a:lnTo>
                  <a:lnTo>
                    <a:pt x="19" y="10"/>
                  </a:lnTo>
                  <a:lnTo>
                    <a:pt x="27" y="5"/>
                  </a:lnTo>
                  <a:lnTo>
                    <a:pt x="37" y="2"/>
                  </a:lnTo>
                  <a:lnTo>
                    <a:pt x="48" y="0"/>
                  </a:lnTo>
                  <a:lnTo>
                    <a:pt x="48" y="0"/>
                  </a:lnTo>
                  <a:lnTo>
                    <a:pt x="55" y="2"/>
                  </a:lnTo>
                  <a:lnTo>
                    <a:pt x="61" y="3"/>
                  </a:lnTo>
                  <a:lnTo>
                    <a:pt x="67" y="5"/>
                  </a:lnTo>
                  <a:lnTo>
                    <a:pt x="72" y="9"/>
                  </a:lnTo>
                  <a:lnTo>
                    <a:pt x="75" y="14"/>
                  </a:lnTo>
                  <a:lnTo>
                    <a:pt x="78" y="20"/>
                  </a:lnTo>
                  <a:lnTo>
                    <a:pt x="79" y="25"/>
                  </a:lnTo>
                  <a:lnTo>
                    <a:pt x="80" y="33"/>
                  </a:lnTo>
                  <a:lnTo>
                    <a:pt x="80" y="33"/>
                  </a:lnTo>
                  <a:lnTo>
                    <a:pt x="79" y="41"/>
                  </a:lnTo>
                  <a:lnTo>
                    <a:pt x="78" y="49"/>
                  </a:lnTo>
                  <a:lnTo>
                    <a:pt x="18" y="49"/>
                  </a:lnTo>
                  <a:lnTo>
                    <a:pt x="18" y="49"/>
                  </a:lnTo>
                  <a:lnTo>
                    <a:pt x="17" y="54"/>
                  </a:lnTo>
                  <a:lnTo>
                    <a:pt x="17" y="54"/>
                  </a:lnTo>
                  <a:lnTo>
                    <a:pt x="18" y="60"/>
                  </a:lnTo>
                  <a:lnTo>
                    <a:pt x="19" y="65"/>
                  </a:lnTo>
                  <a:lnTo>
                    <a:pt x="22" y="70"/>
                  </a:lnTo>
                  <a:lnTo>
                    <a:pt x="25" y="72"/>
                  </a:lnTo>
                  <a:lnTo>
                    <a:pt x="29" y="75"/>
                  </a:lnTo>
                  <a:lnTo>
                    <a:pt x="33" y="77"/>
                  </a:lnTo>
                  <a:lnTo>
                    <a:pt x="43" y="77"/>
                  </a:lnTo>
                  <a:lnTo>
                    <a:pt x="43" y="77"/>
                  </a:lnTo>
                  <a:lnTo>
                    <a:pt x="56" y="76"/>
                  </a:lnTo>
                  <a:lnTo>
                    <a:pt x="68" y="72"/>
                  </a:lnTo>
                  <a:lnTo>
                    <a:pt x="66" y="87"/>
                  </a:lnTo>
                  <a:close/>
                  <a:moveTo>
                    <a:pt x="63" y="37"/>
                  </a:moveTo>
                  <a:lnTo>
                    <a:pt x="63" y="37"/>
                  </a:lnTo>
                  <a:lnTo>
                    <a:pt x="63" y="30"/>
                  </a:lnTo>
                  <a:lnTo>
                    <a:pt x="63" y="30"/>
                  </a:lnTo>
                  <a:lnTo>
                    <a:pt x="62" y="23"/>
                  </a:lnTo>
                  <a:lnTo>
                    <a:pt x="58" y="18"/>
                  </a:lnTo>
                  <a:lnTo>
                    <a:pt x="56" y="16"/>
                  </a:lnTo>
                  <a:lnTo>
                    <a:pt x="54" y="15"/>
                  </a:lnTo>
                  <a:lnTo>
                    <a:pt x="50" y="14"/>
                  </a:lnTo>
                  <a:lnTo>
                    <a:pt x="45" y="14"/>
                  </a:lnTo>
                  <a:lnTo>
                    <a:pt x="45" y="14"/>
                  </a:lnTo>
                  <a:lnTo>
                    <a:pt x="41" y="14"/>
                  </a:lnTo>
                  <a:lnTo>
                    <a:pt x="37" y="15"/>
                  </a:lnTo>
                  <a:lnTo>
                    <a:pt x="32" y="17"/>
                  </a:lnTo>
                  <a:lnTo>
                    <a:pt x="29" y="21"/>
                  </a:lnTo>
                  <a:lnTo>
                    <a:pt x="23" y="28"/>
                  </a:lnTo>
                  <a:lnTo>
                    <a:pt x="19" y="37"/>
                  </a:lnTo>
                  <a:lnTo>
                    <a:pt x="63"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Freeform 22">
              <a:extLst>
                <a:ext uri="{FF2B5EF4-FFF2-40B4-BE49-F238E27FC236}">
                  <a16:creationId xmlns:a16="http://schemas.microsoft.com/office/drawing/2014/main" id="{ADF32F55-D245-49F6-8CD6-7637F3CC6E4A}"/>
                </a:ext>
              </a:extLst>
            </p:cNvPr>
            <p:cNvSpPr>
              <a:spLocks/>
            </p:cNvSpPr>
            <p:nvPr userDrawn="1"/>
          </p:nvSpPr>
          <p:spPr bwMode="auto">
            <a:xfrm>
              <a:off x="6270" y="4132"/>
              <a:ext cx="29" cy="42"/>
            </a:xfrm>
            <a:custGeom>
              <a:avLst/>
              <a:gdLst>
                <a:gd name="T0" fmla="*/ 27 w 87"/>
                <a:gd name="T1" fmla="*/ 0 h 126"/>
                <a:gd name="T2" fmla="*/ 42 w 87"/>
                <a:gd name="T3" fmla="*/ 0 h 126"/>
                <a:gd name="T4" fmla="*/ 31 w 87"/>
                <a:gd name="T5" fmla="*/ 52 h 126"/>
                <a:gd name="T6" fmla="*/ 32 w 87"/>
                <a:gd name="T7" fmla="*/ 52 h 126"/>
                <a:gd name="T8" fmla="*/ 32 w 87"/>
                <a:gd name="T9" fmla="*/ 52 h 126"/>
                <a:gd name="T10" fmla="*/ 37 w 87"/>
                <a:gd name="T11" fmla="*/ 46 h 126"/>
                <a:gd name="T12" fmla="*/ 43 w 87"/>
                <a:gd name="T13" fmla="*/ 42 h 126"/>
                <a:gd name="T14" fmla="*/ 52 w 87"/>
                <a:gd name="T15" fmla="*/ 40 h 126"/>
                <a:gd name="T16" fmla="*/ 59 w 87"/>
                <a:gd name="T17" fmla="*/ 38 h 126"/>
                <a:gd name="T18" fmla="*/ 59 w 87"/>
                <a:gd name="T19" fmla="*/ 38 h 126"/>
                <a:gd name="T20" fmla="*/ 65 w 87"/>
                <a:gd name="T21" fmla="*/ 38 h 126"/>
                <a:gd name="T22" fmla="*/ 71 w 87"/>
                <a:gd name="T23" fmla="*/ 40 h 126"/>
                <a:gd name="T24" fmla="*/ 75 w 87"/>
                <a:gd name="T25" fmla="*/ 42 h 126"/>
                <a:gd name="T26" fmla="*/ 79 w 87"/>
                <a:gd name="T27" fmla="*/ 46 h 126"/>
                <a:gd name="T28" fmla="*/ 83 w 87"/>
                <a:gd name="T29" fmla="*/ 49 h 126"/>
                <a:gd name="T30" fmla="*/ 85 w 87"/>
                <a:gd name="T31" fmla="*/ 54 h 126"/>
                <a:gd name="T32" fmla="*/ 87 w 87"/>
                <a:gd name="T33" fmla="*/ 59 h 126"/>
                <a:gd name="T34" fmla="*/ 87 w 87"/>
                <a:gd name="T35" fmla="*/ 66 h 126"/>
                <a:gd name="T36" fmla="*/ 87 w 87"/>
                <a:gd name="T37" fmla="*/ 66 h 126"/>
                <a:gd name="T38" fmla="*/ 87 w 87"/>
                <a:gd name="T39" fmla="*/ 73 h 126"/>
                <a:gd name="T40" fmla="*/ 86 w 87"/>
                <a:gd name="T41" fmla="*/ 81 h 126"/>
                <a:gd name="T42" fmla="*/ 77 w 87"/>
                <a:gd name="T43" fmla="*/ 126 h 126"/>
                <a:gd name="T44" fmla="*/ 60 w 87"/>
                <a:gd name="T45" fmla="*/ 126 h 126"/>
                <a:gd name="T46" fmla="*/ 71 w 87"/>
                <a:gd name="T47" fmla="*/ 75 h 126"/>
                <a:gd name="T48" fmla="*/ 71 w 87"/>
                <a:gd name="T49" fmla="*/ 75 h 126"/>
                <a:gd name="T50" fmla="*/ 72 w 87"/>
                <a:gd name="T51" fmla="*/ 67 h 126"/>
                <a:gd name="T52" fmla="*/ 72 w 87"/>
                <a:gd name="T53" fmla="*/ 67 h 126"/>
                <a:gd name="T54" fmla="*/ 71 w 87"/>
                <a:gd name="T55" fmla="*/ 61 h 126"/>
                <a:gd name="T56" fmla="*/ 67 w 87"/>
                <a:gd name="T57" fmla="*/ 55 h 126"/>
                <a:gd name="T58" fmla="*/ 62 w 87"/>
                <a:gd name="T59" fmla="*/ 53 h 126"/>
                <a:gd name="T60" fmla="*/ 56 w 87"/>
                <a:gd name="T61" fmla="*/ 52 h 126"/>
                <a:gd name="T62" fmla="*/ 56 w 87"/>
                <a:gd name="T63" fmla="*/ 52 h 126"/>
                <a:gd name="T64" fmla="*/ 49 w 87"/>
                <a:gd name="T65" fmla="*/ 53 h 126"/>
                <a:gd name="T66" fmla="*/ 43 w 87"/>
                <a:gd name="T67" fmla="*/ 55 h 126"/>
                <a:gd name="T68" fmla="*/ 38 w 87"/>
                <a:gd name="T69" fmla="*/ 59 h 126"/>
                <a:gd name="T70" fmla="*/ 34 w 87"/>
                <a:gd name="T71" fmla="*/ 63 h 126"/>
                <a:gd name="T72" fmla="*/ 30 w 87"/>
                <a:gd name="T73" fmla="*/ 68 h 126"/>
                <a:gd name="T74" fmla="*/ 28 w 87"/>
                <a:gd name="T75" fmla="*/ 73 h 126"/>
                <a:gd name="T76" fmla="*/ 25 w 87"/>
                <a:gd name="T77" fmla="*/ 83 h 126"/>
                <a:gd name="T78" fmla="*/ 16 w 87"/>
                <a:gd name="T79" fmla="*/ 126 h 126"/>
                <a:gd name="T80" fmla="*/ 0 w 87"/>
                <a:gd name="T81" fmla="*/ 126 h 126"/>
                <a:gd name="T82" fmla="*/ 27 w 87"/>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126">
                  <a:moveTo>
                    <a:pt x="27" y="0"/>
                  </a:moveTo>
                  <a:lnTo>
                    <a:pt x="42" y="0"/>
                  </a:lnTo>
                  <a:lnTo>
                    <a:pt x="31" y="52"/>
                  </a:lnTo>
                  <a:lnTo>
                    <a:pt x="32" y="52"/>
                  </a:lnTo>
                  <a:lnTo>
                    <a:pt x="32" y="52"/>
                  </a:lnTo>
                  <a:lnTo>
                    <a:pt x="37" y="46"/>
                  </a:lnTo>
                  <a:lnTo>
                    <a:pt x="43" y="42"/>
                  </a:lnTo>
                  <a:lnTo>
                    <a:pt x="52" y="40"/>
                  </a:lnTo>
                  <a:lnTo>
                    <a:pt x="59" y="38"/>
                  </a:lnTo>
                  <a:lnTo>
                    <a:pt x="59" y="38"/>
                  </a:lnTo>
                  <a:lnTo>
                    <a:pt x="65" y="38"/>
                  </a:lnTo>
                  <a:lnTo>
                    <a:pt x="71" y="40"/>
                  </a:lnTo>
                  <a:lnTo>
                    <a:pt x="75" y="42"/>
                  </a:lnTo>
                  <a:lnTo>
                    <a:pt x="79" y="46"/>
                  </a:lnTo>
                  <a:lnTo>
                    <a:pt x="83" y="49"/>
                  </a:lnTo>
                  <a:lnTo>
                    <a:pt x="85" y="54"/>
                  </a:lnTo>
                  <a:lnTo>
                    <a:pt x="87" y="59"/>
                  </a:lnTo>
                  <a:lnTo>
                    <a:pt x="87" y="66"/>
                  </a:lnTo>
                  <a:lnTo>
                    <a:pt x="87" y="66"/>
                  </a:lnTo>
                  <a:lnTo>
                    <a:pt x="87" y="73"/>
                  </a:lnTo>
                  <a:lnTo>
                    <a:pt x="86" y="81"/>
                  </a:lnTo>
                  <a:lnTo>
                    <a:pt x="77" y="126"/>
                  </a:lnTo>
                  <a:lnTo>
                    <a:pt x="60" y="126"/>
                  </a:lnTo>
                  <a:lnTo>
                    <a:pt x="71" y="75"/>
                  </a:lnTo>
                  <a:lnTo>
                    <a:pt x="71" y="75"/>
                  </a:lnTo>
                  <a:lnTo>
                    <a:pt x="72" y="67"/>
                  </a:lnTo>
                  <a:lnTo>
                    <a:pt x="72" y="67"/>
                  </a:lnTo>
                  <a:lnTo>
                    <a:pt x="71" y="61"/>
                  </a:lnTo>
                  <a:lnTo>
                    <a:pt x="67" y="55"/>
                  </a:lnTo>
                  <a:lnTo>
                    <a:pt x="62" y="53"/>
                  </a:lnTo>
                  <a:lnTo>
                    <a:pt x="56" y="52"/>
                  </a:lnTo>
                  <a:lnTo>
                    <a:pt x="56" y="52"/>
                  </a:lnTo>
                  <a:lnTo>
                    <a:pt x="49" y="53"/>
                  </a:lnTo>
                  <a:lnTo>
                    <a:pt x="43" y="55"/>
                  </a:lnTo>
                  <a:lnTo>
                    <a:pt x="38" y="59"/>
                  </a:lnTo>
                  <a:lnTo>
                    <a:pt x="34" y="63"/>
                  </a:lnTo>
                  <a:lnTo>
                    <a:pt x="30" y="68"/>
                  </a:lnTo>
                  <a:lnTo>
                    <a:pt x="28" y="73"/>
                  </a:lnTo>
                  <a:lnTo>
                    <a:pt x="25" y="83"/>
                  </a:lnTo>
                  <a:lnTo>
                    <a:pt x="16" y="126"/>
                  </a:lnTo>
                  <a:lnTo>
                    <a:pt x="0" y="126"/>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1" name="Freeform 23">
              <a:extLst>
                <a:ext uri="{FF2B5EF4-FFF2-40B4-BE49-F238E27FC236}">
                  <a16:creationId xmlns:a16="http://schemas.microsoft.com/office/drawing/2014/main" id="{36E225FE-9AA7-4766-BA81-FB627B034AA7}"/>
                </a:ext>
              </a:extLst>
            </p:cNvPr>
            <p:cNvSpPr>
              <a:spLocks noEditPoints="1"/>
            </p:cNvSpPr>
            <p:nvPr userDrawn="1"/>
          </p:nvSpPr>
          <p:spPr bwMode="auto">
            <a:xfrm>
              <a:off x="6305" y="4145"/>
              <a:ext cx="27" cy="30"/>
            </a:xfrm>
            <a:custGeom>
              <a:avLst/>
              <a:gdLst>
                <a:gd name="T0" fmla="*/ 65 w 79"/>
                <a:gd name="T1" fmla="*/ 87 h 90"/>
                <a:gd name="T2" fmla="*/ 39 w 79"/>
                <a:gd name="T3" fmla="*/ 90 h 90"/>
                <a:gd name="T4" fmla="*/ 31 w 79"/>
                <a:gd name="T5" fmla="*/ 90 h 90"/>
                <a:gd name="T6" fmla="*/ 17 w 79"/>
                <a:gd name="T7" fmla="*/ 87 h 90"/>
                <a:gd name="T8" fmla="*/ 6 w 79"/>
                <a:gd name="T9" fmla="*/ 77 h 90"/>
                <a:gd name="T10" fmla="*/ 0 w 79"/>
                <a:gd name="T11" fmla="*/ 61 h 90"/>
                <a:gd name="T12" fmla="*/ 0 w 79"/>
                <a:gd name="T13" fmla="*/ 52 h 90"/>
                <a:gd name="T14" fmla="*/ 3 w 79"/>
                <a:gd name="T15" fmla="*/ 34 h 90"/>
                <a:gd name="T16" fmla="*/ 12 w 79"/>
                <a:gd name="T17" fmla="*/ 17 h 90"/>
                <a:gd name="T18" fmla="*/ 26 w 79"/>
                <a:gd name="T19" fmla="*/ 5 h 90"/>
                <a:gd name="T20" fmla="*/ 47 w 79"/>
                <a:gd name="T21" fmla="*/ 0 h 90"/>
                <a:gd name="T22" fmla="*/ 54 w 79"/>
                <a:gd name="T23" fmla="*/ 2 h 90"/>
                <a:gd name="T24" fmla="*/ 66 w 79"/>
                <a:gd name="T25" fmla="*/ 5 h 90"/>
                <a:gd name="T26" fmla="*/ 74 w 79"/>
                <a:gd name="T27" fmla="*/ 14 h 90"/>
                <a:gd name="T28" fmla="*/ 78 w 79"/>
                <a:gd name="T29" fmla="*/ 25 h 90"/>
                <a:gd name="T30" fmla="*/ 79 w 79"/>
                <a:gd name="T31" fmla="*/ 33 h 90"/>
                <a:gd name="T32" fmla="*/ 78 w 79"/>
                <a:gd name="T33" fmla="*/ 49 h 90"/>
                <a:gd name="T34" fmla="*/ 17 w 79"/>
                <a:gd name="T35" fmla="*/ 49 h 90"/>
                <a:gd name="T36" fmla="*/ 17 w 79"/>
                <a:gd name="T37" fmla="*/ 54 h 90"/>
                <a:gd name="T38" fmla="*/ 18 w 79"/>
                <a:gd name="T39" fmla="*/ 65 h 90"/>
                <a:gd name="T40" fmla="*/ 24 w 79"/>
                <a:gd name="T41" fmla="*/ 72 h 90"/>
                <a:gd name="T42" fmla="*/ 32 w 79"/>
                <a:gd name="T43" fmla="*/ 77 h 90"/>
                <a:gd name="T44" fmla="*/ 43 w 79"/>
                <a:gd name="T45" fmla="*/ 77 h 90"/>
                <a:gd name="T46" fmla="*/ 67 w 79"/>
                <a:gd name="T47" fmla="*/ 72 h 90"/>
                <a:gd name="T48" fmla="*/ 62 w 79"/>
                <a:gd name="T49" fmla="*/ 37 h 90"/>
                <a:gd name="T50" fmla="*/ 63 w 79"/>
                <a:gd name="T51" fmla="*/ 30 h 90"/>
                <a:gd name="T52" fmla="*/ 62 w 79"/>
                <a:gd name="T53" fmla="*/ 23 h 90"/>
                <a:gd name="T54" fmla="*/ 56 w 79"/>
                <a:gd name="T55" fmla="*/ 16 h 90"/>
                <a:gd name="T56" fmla="*/ 49 w 79"/>
                <a:gd name="T57" fmla="*/ 14 h 90"/>
                <a:gd name="T58" fmla="*/ 44 w 79"/>
                <a:gd name="T59" fmla="*/ 14 h 90"/>
                <a:gd name="T60" fmla="*/ 36 w 79"/>
                <a:gd name="T61" fmla="*/ 15 h 90"/>
                <a:gd name="T62" fmla="*/ 28 w 79"/>
                <a:gd name="T63" fmla="*/ 21 h 90"/>
                <a:gd name="T64" fmla="*/ 18 w 79"/>
                <a:gd name="T65" fmla="*/ 3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90">
                  <a:moveTo>
                    <a:pt x="65" y="87"/>
                  </a:moveTo>
                  <a:lnTo>
                    <a:pt x="65" y="87"/>
                  </a:lnTo>
                  <a:lnTo>
                    <a:pt x="51" y="89"/>
                  </a:lnTo>
                  <a:lnTo>
                    <a:pt x="39" y="90"/>
                  </a:lnTo>
                  <a:lnTo>
                    <a:pt x="39" y="90"/>
                  </a:lnTo>
                  <a:lnTo>
                    <a:pt x="31" y="90"/>
                  </a:lnTo>
                  <a:lnTo>
                    <a:pt x="24" y="89"/>
                  </a:lnTo>
                  <a:lnTo>
                    <a:pt x="17" y="87"/>
                  </a:lnTo>
                  <a:lnTo>
                    <a:pt x="12" y="82"/>
                  </a:lnTo>
                  <a:lnTo>
                    <a:pt x="6" y="77"/>
                  </a:lnTo>
                  <a:lnTo>
                    <a:pt x="3" y="71"/>
                  </a:lnTo>
                  <a:lnTo>
                    <a:pt x="0" y="61"/>
                  </a:lnTo>
                  <a:lnTo>
                    <a:pt x="0" y="52"/>
                  </a:lnTo>
                  <a:lnTo>
                    <a:pt x="0" y="52"/>
                  </a:lnTo>
                  <a:lnTo>
                    <a:pt x="0" y="42"/>
                  </a:lnTo>
                  <a:lnTo>
                    <a:pt x="3" y="34"/>
                  </a:lnTo>
                  <a:lnTo>
                    <a:pt x="6" y="25"/>
                  </a:lnTo>
                  <a:lnTo>
                    <a:pt x="12" y="17"/>
                  </a:lnTo>
                  <a:lnTo>
                    <a:pt x="18" y="10"/>
                  </a:lnTo>
                  <a:lnTo>
                    <a:pt x="26" y="5"/>
                  </a:lnTo>
                  <a:lnTo>
                    <a:pt x="36" y="2"/>
                  </a:lnTo>
                  <a:lnTo>
                    <a:pt x="47" y="0"/>
                  </a:lnTo>
                  <a:lnTo>
                    <a:pt x="47" y="0"/>
                  </a:lnTo>
                  <a:lnTo>
                    <a:pt x="54" y="2"/>
                  </a:lnTo>
                  <a:lnTo>
                    <a:pt x="60" y="3"/>
                  </a:lnTo>
                  <a:lnTo>
                    <a:pt x="66" y="5"/>
                  </a:lnTo>
                  <a:lnTo>
                    <a:pt x="70" y="9"/>
                  </a:lnTo>
                  <a:lnTo>
                    <a:pt x="74" y="14"/>
                  </a:lnTo>
                  <a:lnTo>
                    <a:pt x="76" y="20"/>
                  </a:lnTo>
                  <a:lnTo>
                    <a:pt x="78" y="25"/>
                  </a:lnTo>
                  <a:lnTo>
                    <a:pt x="79" y="33"/>
                  </a:lnTo>
                  <a:lnTo>
                    <a:pt x="79" y="33"/>
                  </a:lnTo>
                  <a:lnTo>
                    <a:pt x="78" y="41"/>
                  </a:lnTo>
                  <a:lnTo>
                    <a:pt x="78" y="49"/>
                  </a:lnTo>
                  <a:lnTo>
                    <a:pt x="17" y="49"/>
                  </a:lnTo>
                  <a:lnTo>
                    <a:pt x="17" y="49"/>
                  </a:lnTo>
                  <a:lnTo>
                    <a:pt x="17" y="54"/>
                  </a:lnTo>
                  <a:lnTo>
                    <a:pt x="17" y="54"/>
                  </a:lnTo>
                  <a:lnTo>
                    <a:pt x="17" y="60"/>
                  </a:lnTo>
                  <a:lnTo>
                    <a:pt x="18" y="65"/>
                  </a:lnTo>
                  <a:lnTo>
                    <a:pt x="20" y="70"/>
                  </a:lnTo>
                  <a:lnTo>
                    <a:pt x="24" y="72"/>
                  </a:lnTo>
                  <a:lnTo>
                    <a:pt x="28" y="75"/>
                  </a:lnTo>
                  <a:lnTo>
                    <a:pt x="32" y="77"/>
                  </a:lnTo>
                  <a:lnTo>
                    <a:pt x="43" y="77"/>
                  </a:lnTo>
                  <a:lnTo>
                    <a:pt x="43" y="77"/>
                  </a:lnTo>
                  <a:lnTo>
                    <a:pt x="55" y="76"/>
                  </a:lnTo>
                  <a:lnTo>
                    <a:pt x="67" y="72"/>
                  </a:lnTo>
                  <a:lnTo>
                    <a:pt x="65" y="87"/>
                  </a:lnTo>
                  <a:close/>
                  <a:moveTo>
                    <a:pt x="62" y="37"/>
                  </a:moveTo>
                  <a:lnTo>
                    <a:pt x="62" y="37"/>
                  </a:lnTo>
                  <a:lnTo>
                    <a:pt x="63" y="30"/>
                  </a:lnTo>
                  <a:lnTo>
                    <a:pt x="63" y="30"/>
                  </a:lnTo>
                  <a:lnTo>
                    <a:pt x="62" y="23"/>
                  </a:lnTo>
                  <a:lnTo>
                    <a:pt x="59" y="18"/>
                  </a:lnTo>
                  <a:lnTo>
                    <a:pt x="56" y="16"/>
                  </a:lnTo>
                  <a:lnTo>
                    <a:pt x="53" y="15"/>
                  </a:lnTo>
                  <a:lnTo>
                    <a:pt x="49" y="14"/>
                  </a:lnTo>
                  <a:lnTo>
                    <a:pt x="44" y="14"/>
                  </a:lnTo>
                  <a:lnTo>
                    <a:pt x="44" y="14"/>
                  </a:lnTo>
                  <a:lnTo>
                    <a:pt x="39" y="14"/>
                  </a:lnTo>
                  <a:lnTo>
                    <a:pt x="36" y="15"/>
                  </a:lnTo>
                  <a:lnTo>
                    <a:pt x="31" y="17"/>
                  </a:lnTo>
                  <a:lnTo>
                    <a:pt x="28" y="21"/>
                  </a:lnTo>
                  <a:lnTo>
                    <a:pt x="23" y="28"/>
                  </a:lnTo>
                  <a:lnTo>
                    <a:pt x="18" y="37"/>
                  </a:lnTo>
                  <a:lnTo>
                    <a:pt x="6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24">
              <a:extLst>
                <a:ext uri="{FF2B5EF4-FFF2-40B4-BE49-F238E27FC236}">
                  <a16:creationId xmlns:a16="http://schemas.microsoft.com/office/drawing/2014/main" id="{4F5917C1-828A-44EC-AC9E-22AD9945C203}"/>
                </a:ext>
              </a:extLst>
            </p:cNvPr>
            <p:cNvSpPr>
              <a:spLocks noEditPoints="1"/>
            </p:cNvSpPr>
            <p:nvPr userDrawn="1"/>
          </p:nvSpPr>
          <p:spPr bwMode="auto">
            <a:xfrm>
              <a:off x="6335" y="4145"/>
              <a:ext cx="26" cy="30"/>
            </a:xfrm>
            <a:custGeom>
              <a:avLst/>
              <a:gdLst>
                <a:gd name="T0" fmla="*/ 20 w 77"/>
                <a:gd name="T1" fmla="*/ 5 h 90"/>
                <a:gd name="T2" fmla="*/ 44 w 77"/>
                <a:gd name="T3" fmla="*/ 0 h 90"/>
                <a:gd name="T4" fmla="*/ 50 w 77"/>
                <a:gd name="T5" fmla="*/ 0 h 90"/>
                <a:gd name="T6" fmla="*/ 62 w 77"/>
                <a:gd name="T7" fmla="*/ 4 h 90"/>
                <a:gd name="T8" fmla="*/ 71 w 77"/>
                <a:gd name="T9" fmla="*/ 10 h 90"/>
                <a:gd name="T10" fmla="*/ 76 w 77"/>
                <a:gd name="T11" fmla="*/ 21 h 90"/>
                <a:gd name="T12" fmla="*/ 77 w 77"/>
                <a:gd name="T13" fmla="*/ 28 h 90"/>
                <a:gd name="T14" fmla="*/ 76 w 77"/>
                <a:gd name="T15" fmla="*/ 41 h 90"/>
                <a:gd name="T16" fmla="*/ 66 w 77"/>
                <a:gd name="T17" fmla="*/ 88 h 90"/>
                <a:gd name="T18" fmla="*/ 52 w 77"/>
                <a:gd name="T19" fmla="*/ 88 h 90"/>
                <a:gd name="T20" fmla="*/ 54 w 77"/>
                <a:gd name="T21" fmla="*/ 75 h 90"/>
                <a:gd name="T22" fmla="*/ 50 w 77"/>
                <a:gd name="T23" fmla="*/ 81 h 90"/>
                <a:gd name="T24" fmla="*/ 35 w 77"/>
                <a:gd name="T25" fmla="*/ 89 h 90"/>
                <a:gd name="T26" fmla="*/ 27 w 77"/>
                <a:gd name="T27" fmla="*/ 90 h 90"/>
                <a:gd name="T28" fmla="*/ 16 w 77"/>
                <a:gd name="T29" fmla="*/ 89 h 90"/>
                <a:gd name="T30" fmla="*/ 8 w 77"/>
                <a:gd name="T31" fmla="*/ 84 h 90"/>
                <a:gd name="T32" fmla="*/ 2 w 77"/>
                <a:gd name="T33" fmla="*/ 77 h 90"/>
                <a:gd name="T34" fmla="*/ 0 w 77"/>
                <a:gd name="T35" fmla="*/ 66 h 90"/>
                <a:gd name="T36" fmla="*/ 1 w 77"/>
                <a:gd name="T37" fmla="*/ 58 h 90"/>
                <a:gd name="T38" fmla="*/ 8 w 77"/>
                <a:gd name="T39" fmla="*/ 46 h 90"/>
                <a:gd name="T40" fmla="*/ 21 w 77"/>
                <a:gd name="T41" fmla="*/ 39 h 90"/>
                <a:gd name="T42" fmla="*/ 40 w 77"/>
                <a:gd name="T43" fmla="*/ 35 h 90"/>
                <a:gd name="T44" fmla="*/ 50 w 77"/>
                <a:gd name="T45" fmla="*/ 35 h 90"/>
                <a:gd name="T46" fmla="*/ 62 w 77"/>
                <a:gd name="T47" fmla="*/ 36 h 90"/>
                <a:gd name="T48" fmla="*/ 63 w 77"/>
                <a:gd name="T49" fmla="*/ 30 h 90"/>
                <a:gd name="T50" fmla="*/ 60 w 77"/>
                <a:gd name="T51" fmla="*/ 22 h 90"/>
                <a:gd name="T52" fmla="*/ 57 w 77"/>
                <a:gd name="T53" fmla="*/ 17 h 90"/>
                <a:gd name="T54" fmla="*/ 51 w 77"/>
                <a:gd name="T55" fmla="*/ 15 h 90"/>
                <a:gd name="T56" fmla="*/ 42 w 77"/>
                <a:gd name="T57" fmla="*/ 14 h 90"/>
                <a:gd name="T58" fmla="*/ 28 w 77"/>
                <a:gd name="T59" fmla="*/ 15 h 90"/>
                <a:gd name="T60" fmla="*/ 16 w 77"/>
                <a:gd name="T61" fmla="*/ 21 h 90"/>
                <a:gd name="T62" fmla="*/ 58 w 77"/>
                <a:gd name="T63" fmla="*/ 47 h 90"/>
                <a:gd name="T64" fmla="*/ 46 w 77"/>
                <a:gd name="T65" fmla="*/ 47 h 90"/>
                <a:gd name="T66" fmla="*/ 32 w 77"/>
                <a:gd name="T67" fmla="*/ 49 h 90"/>
                <a:gd name="T68" fmla="*/ 22 w 77"/>
                <a:gd name="T69" fmla="*/ 53 h 90"/>
                <a:gd name="T70" fmla="*/ 17 w 77"/>
                <a:gd name="T71" fmla="*/ 60 h 90"/>
                <a:gd name="T72" fmla="*/ 16 w 77"/>
                <a:gd name="T73" fmla="*/ 66 h 90"/>
                <a:gd name="T74" fmla="*/ 20 w 77"/>
                <a:gd name="T75" fmla="*/ 75 h 90"/>
                <a:gd name="T76" fmla="*/ 31 w 77"/>
                <a:gd name="T77" fmla="*/ 77 h 90"/>
                <a:gd name="T78" fmla="*/ 35 w 77"/>
                <a:gd name="T79" fmla="*/ 77 h 90"/>
                <a:gd name="T80" fmla="*/ 46 w 77"/>
                <a:gd name="T81" fmla="*/ 72 h 90"/>
                <a:gd name="T82" fmla="*/ 52 w 77"/>
                <a:gd name="T83" fmla="*/ 63 h 90"/>
                <a:gd name="T84" fmla="*/ 57 w 77"/>
                <a:gd name="T85" fmla="*/ 53 h 90"/>
                <a:gd name="T86" fmla="*/ 58 w 77"/>
                <a:gd name="T87" fmla="*/ 4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0">
                  <a:moveTo>
                    <a:pt x="20" y="5"/>
                  </a:moveTo>
                  <a:lnTo>
                    <a:pt x="20" y="5"/>
                  </a:lnTo>
                  <a:lnTo>
                    <a:pt x="32" y="2"/>
                  </a:lnTo>
                  <a:lnTo>
                    <a:pt x="44" y="0"/>
                  </a:lnTo>
                  <a:lnTo>
                    <a:pt x="44" y="0"/>
                  </a:lnTo>
                  <a:lnTo>
                    <a:pt x="50" y="0"/>
                  </a:lnTo>
                  <a:lnTo>
                    <a:pt x="56" y="2"/>
                  </a:lnTo>
                  <a:lnTo>
                    <a:pt x="62" y="4"/>
                  </a:lnTo>
                  <a:lnTo>
                    <a:pt x="66" y="6"/>
                  </a:lnTo>
                  <a:lnTo>
                    <a:pt x="71" y="10"/>
                  </a:lnTo>
                  <a:lnTo>
                    <a:pt x="75" y="15"/>
                  </a:lnTo>
                  <a:lnTo>
                    <a:pt x="76" y="21"/>
                  </a:lnTo>
                  <a:lnTo>
                    <a:pt x="77" y="28"/>
                  </a:lnTo>
                  <a:lnTo>
                    <a:pt x="77" y="28"/>
                  </a:lnTo>
                  <a:lnTo>
                    <a:pt x="76" y="41"/>
                  </a:lnTo>
                  <a:lnTo>
                    <a:pt x="76" y="41"/>
                  </a:lnTo>
                  <a:lnTo>
                    <a:pt x="71" y="65"/>
                  </a:lnTo>
                  <a:lnTo>
                    <a:pt x="66" y="88"/>
                  </a:lnTo>
                  <a:lnTo>
                    <a:pt x="52" y="88"/>
                  </a:lnTo>
                  <a:lnTo>
                    <a:pt x="52" y="88"/>
                  </a:lnTo>
                  <a:lnTo>
                    <a:pt x="54" y="75"/>
                  </a:lnTo>
                  <a:lnTo>
                    <a:pt x="54" y="75"/>
                  </a:lnTo>
                  <a:lnTo>
                    <a:pt x="54" y="75"/>
                  </a:lnTo>
                  <a:lnTo>
                    <a:pt x="50" y="81"/>
                  </a:lnTo>
                  <a:lnTo>
                    <a:pt x="42" y="87"/>
                  </a:lnTo>
                  <a:lnTo>
                    <a:pt x="35" y="89"/>
                  </a:lnTo>
                  <a:lnTo>
                    <a:pt x="27" y="90"/>
                  </a:lnTo>
                  <a:lnTo>
                    <a:pt x="27" y="90"/>
                  </a:lnTo>
                  <a:lnTo>
                    <a:pt x="21" y="90"/>
                  </a:lnTo>
                  <a:lnTo>
                    <a:pt x="16" y="89"/>
                  </a:lnTo>
                  <a:lnTo>
                    <a:pt x="11" y="87"/>
                  </a:lnTo>
                  <a:lnTo>
                    <a:pt x="8" y="84"/>
                  </a:lnTo>
                  <a:lnTo>
                    <a:pt x="4" y="82"/>
                  </a:lnTo>
                  <a:lnTo>
                    <a:pt x="2" y="77"/>
                  </a:lnTo>
                  <a:lnTo>
                    <a:pt x="0" y="72"/>
                  </a:lnTo>
                  <a:lnTo>
                    <a:pt x="0" y="66"/>
                  </a:lnTo>
                  <a:lnTo>
                    <a:pt x="0" y="66"/>
                  </a:lnTo>
                  <a:lnTo>
                    <a:pt x="1" y="58"/>
                  </a:lnTo>
                  <a:lnTo>
                    <a:pt x="3" y="52"/>
                  </a:lnTo>
                  <a:lnTo>
                    <a:pt x="8" y="46"/>
                  </a:lnTo>
                  <a:lnTo>
                    <a:pt x="14" y="42"/>
                  </a:lnTo>
                  <a:lnTo>
                    <a:pt x="21" y="39"/>
                  </a:lnTo>
                  <a:lnTo>
                    <a:pt x="29" y="36"/>
                  </a:lnTo>
                  <a:lnTo>
                    <a:pt x="40" y="35"/>
                  </a:lnTo>
                  <a:lnTo>
                    <a:pt x="50" y="35"/>
                  </a:lnTo>
                  <a:lnTo>
                    <a:pt x="50" y="35"/>
                  </a:lnTo>
                  <a:lnTo>
                    <a:pt x="62" y="36"/>
                  </a:lnTo>
                  <a:lnTo>
                    <a:pt x="62" y="36"/>
                  </a:lnTo>
                  <a:lnTo>
                    <a:pt x="63" y="30"/>
                  </a:lnTo>
                  <a:lnTo>
                    <a:pt x="63" y="30"/>
                  </a:lnTo>
                  <a:lnTo>
                    <a:pt x="62" y="25"/>
                  </a:lnTo>
                  <a:lnTo>
                    <a:pt x="60" y="22"/>
                  </a:lnTo>
                  <a:lnTo>
                    <a:pt x="59" y="20"/>
                  </a:lnTo>
                  <a:lnTo>
                    <a:pt x="57" y="17"/>
                  </a:lnTo>
                  <a:lnTo>
                    <a:pt x="54" y="16"/>
                  </a:lnTo>
                  <a:lnTo>
                    <a:pt x="51" y="15"/>
                  </a:lnTo>
                  <a:lnTo>
                    <a:pt x="42" y="14"/>
                  </a:lnTo>
                  <a:lnTo>
                    <a:pt x="42" y="14"/>
                  </a:lnTo>
                  <a:lnTo>
                    <a:pt x="35" y="14"/>
                  </a:lnTo>
                  <a:lnTo>
                    <a:pt x="28" y="15"/>
                  </a:lnTo>
                  <a:lnTo>
                    <a:pt x="22" y="17"/>
                  </a:lnTo>
                  <a:lnTo>
                    <a:pt x="16" y="21"/>
                  </a:lnTo>
                  <a:lnTo>
                    <a:pt x="20" y="5"/>
                  </a:lnTo>
                  <a:close/>
                  <a:moveTo>
                    <a:pt x="58" y="47"/>
                  </a:moveTo>
                  <a:lnTo>
                    <a:pt x="46" y="47"/>
                  </a:lnTo>
                  <a:lnTo>
                    <a:pt x="46" y="47"/>
                  </a:lnTo>
                  <a:lnTo>
                    <a:pt x="36" y="48"/>
                  </a:lnTo>
                  <a:lnTo>
                    <a:pt x="32" y="49"/>
                  </a:lnTo>
                  <a:lnTo>
                    <a:pt x="27" y="51"/>
                  </a:lnTo>
                  <a:lnTo>
                    <a:pt x="22" y="53"/>
                  </a:lnTo>
                  <a:lnTo>
                    <a:pt x="19" y="57"/>
                  </a:lnTo>
                  <a:lnTo>
                    <a:pt x="17" y="60"/>
                  </a:lnTo>
                  <a:lnTo>
                    <a:pt x="16" y="66"/>
                  </a:lnTo>
                  <a:lnTo>
                    <a:pt x="16" y="66"/>
                  </a:lnTo>
                  <a:lnTo>
                    <a:pt x="17" y="71"/>
                  </a:lnTo>
                  <a:lnTo>
                    <a:pt x="20" y="75"/>
                  </a:lnTo>
                  <a:lnTo>
                    <a:pt x="25" y="77"/>
                  </a:lnTo>
                  <a:lnTo>
                    <a:pt x="31" y="77"/>
                  </a:lnTo>
                  <a:lnTo>
                    <a:pt x="31" y="77"/>
                  </a:lnTo>
                  <a:lnTo>
                    <a:pt x="35" y="77"/>
                  </a:lnTo>
                  <a:lnTo>
                    <a:pt x="41" y="75"/>
                  </a:lnTo>
                  <a:lnTo>
                    <a:pt x="46" y="72"/>
                  </a:lnTo>
                  <a:lnTo>
                    <a:pt x="50" y="67"/>
                  </a:lnTo>
                  <a:lnTo>
                    <a:pt x="52" y="63"/>
                  </a:lnTo>
                  <a:lnTo>
                    <a:pt x="56" y="58"/>
                  </a:lnTo>
                  <a:lnTo>
                    <a:pt x="57" y="53"/>
                  </a:lnTo>
                  <a:lnTo>
                    <a:pt x="58" y="47"/>
                  </a:lnTo>
                  <a:lnTo>
                    <a:pt x="5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3" name="Freeform 25">
              <a:extLst>
                <a:ext uri="{FF2B5EF4-FFF2-40B4-BE49-F238E27FC236}">
                  <a16:creationId xmlns:a16="http://schemas.microsoft.com/office/drawing/2014/main" id="{A1ACC3A7-B6B1-44BE-AF9E-7713643FC0A0}"/>
                </a:ext>
              </a:extLst>
            </p:cNvPr>
            <p:cNvSpPr>
              <a:spLocks/>
            </p:cNvSpPr>
            <p:nvPr userDrawn="1"/>
          </p:nvSpPr>
          <p:spPr bwMode="auto">
            <a:xfrm>
              <a:off x="6367" y="4145"/>
              <a:ext cx="22" cy="29"/>
            </a:xfrm>
            <a:custGeom>
              <a:avLst/>
              <a:gdLst>
                <a:gd name="T0" fmla="*/ 15 w 66"/>
                <a:gd name="T1" fmla="*/ 16 h 88"/>
                <a:gd name="T2" fmla="*/ 15 w 66"/>
                <a:gd name="T3" fmla="*/ 16 h 88"/>
                <a:gd name="T4" fmla="*/ 18 w 66"/>
                <a:gd name="T5" fmla="*/ 3 h 88"/>
                <a:gd name="T6" fmla="*/ 32 w 66"/>
                <a:gd name="T7" fmla="*/ 3 h 88"/>
                <a:gd name="T8" fmla="*/ 29 w 66"/>
                <a:gd name="T9" fmla="*/ 16 h 88"/>
                <a:gd name="T10" fmla="*/ 29 w 66"/>
                <a:gd name="T11" fmla="*/ 16 h 88"/>
                <a:gd name="T12" fmla="*/ 29 w 66"/>
                <a:gd name="T13" fmla="*/ 16 h 88"/>
                <a:gd name="T14" fmla="*/ 34 w 66"/>
                <a:gd name="T15" fmla="*/ 10 h 88"/>
                <a:gd name="T16" fmla="*/ 40 w 66"/>
                <a:gd name="T17" fmla="*/ 5 h 88"/>
                <a:gd name="T18" fmla="*/ 49 w 66"/>
                <a:gd name="T19" fmla="*/ 2 h 88"/>
                <a:gd name="T20" fmla="*/ 59 w 66"/>
                <a:gd name="T21" fmla="*/ 0 h 88"/>
                <a:gd name="T22" fmla="*/ 59 w 66"/>
                <a:gd name="T23" fmla="*/ 0 h 88"/>
                <a:gd name="T24" fmla="*/ 62 w 66"/>
                <a:gd name="T25" fmla="*/ 0 h 88"/>
                <a:gd name="T26" fmla="*/ 66 w 66"/>
                <a:gd name="T27" fmla="*/ 2 h 88"/>
                <a:gd name="T28" fmla="*/ 63 w 66"/>
                <a:gd name="T29" fmla="*/ 16 h 88"/>
                <a:gd name="T30" fmla="*/ 63 w 66"/>
                <a:gd name="T31" fmla="*/ 16 h 88"/>
                <a:gd name="T32" fmla="*/ 56 w 66"/>
                <a:gd name="T33" fmla="*/ 15 h 88"/>
                <a:gd name="T34" fmla="*/ 56 w 66"/>
                <a:gd name="T35" fmla="*/ 15 h 88"/>
                <a:gd name="T36" fmla="*/ 49 w 66"/>
                <a:gd name="T37" fmla="*/ 15 h 88"/>
                <a:gd name="T38" fmla="*/ 43 w 66"/>
                <a:gd name="T39" fmla="*/ 17 h 88"/>
                <a:gd name="T40" fmla="*/ 38 w 66"/>
                <a:gd name="T41" fmla="*/ 22 h 88"/>
                <a:gd name="T42" fmla="*/ 34 w 66"/>
                <a:gd name="T43" fmla="*/ 27 h 88"/>
                <a:gd name="T44" fmla="*/ 31 w 66"/>
                <a:gd name="T45" fmla="*/ 31 h 88"/>
                <a:gd name="T46" fmla="*/ 28 w 66"/>
                <a:gd name="T47" fmla="*/ 36 h 88"/>
                <a:gd name="T48" fmla="*/ 25 w 66"/>
                <a:gd name="T49" fmla="*/ 46 h 88"/>
                <a:gd name="T50" fmla="*/ 15 w 66"/>
                <a:gd name="T51" fmla="*/ 88 h 88"/>
                <a:gd name="T52" fmla="*/ 0 w 66"/>
                <a:gd name="T53" fmla="*/ 88 h 88"/>
                <a:gd name="T54" fmla="*/ 15 w 66"/>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88">
                  <a:moveTo>
                    <a:pt x="15" y="16"/>
                  </a:moveTo>
                  <a:lnTo>
                    <a:pt x="15" y="16"/>
                  </a:lnTo>
                  <a:lnTo>
                    <a:pt x="18" y="3"/>
                  </a:lnTo>
                  <a:lnTo>
                    <a:pt x="32" y="3"/>
                  </a:lnTo>
                  <a:lnTo>
                    <a:pt x="29" y="16"/>
                  </a:lnTo>
                  <a:lnTo>
                    <a:pt x="29" y="16"/>
                  </a:lnTo>
                  <a:lnTo>
                    <a:pt x="29" y="16"/>
                  </a:lnTo>
                  <a:lnTo>
                    <a:pt x="34" y="10"/>
                  </a:lnTo>
                  <a:lnTo>
                    <a:pt x="40" y="5"/>
                  </a:lnTo>
                  <a:lnTo>
                    <a:pt x="49" y="2"/>
                  </a:lnTo>
                  <a:lnTo>
                    <a:pt x="59" y="0"/>
                  </a:lnTo>
                  <a:lnTo>
                    <a:pt x="59" y="0"/>
                  </a:lnTo>
                  <a:lnTo>
                    <a:pt x="62" y="0"/>
                  </a:lnTo>
                  <a:lnTo>
                    <a:pt x="66" y="2"/>
                  </a:lnTo>
                  <a:lnTo>
                    <a:pt x="63" y="16"/>
                  </a:lnTo>
                  <a:lnTo>
                    <a:pt x="63" y="16"/>
                  </a:lnTo>
                  <a:lnTo>
                    <a:pt x="56" y="15"/>
                  </a:lnTo>
                  <a:lnTo>
                    <a:pt x="56" y="15"/>
                  </a:lnTo>
                  <a:lnTo>
                    <a:pt x="49" y="15"/>
                  </a:lnTo>
                  <a:lnTo>
                    <a:pt x="43" y="17"/>
                  </a:lnTo>
                  <a:lnTo>
                    <a:pt x="38" y="22"/>
                  </a:lnTo>
                  <a:lnTo>
                    <a:pt x="34" y="27"/>
                  </a:lnTo>
                  <a:lnTo>
                    <a:pt x="31" y="31"/>
                  </a:lnTo>
                  <a:lnTo>
                    <a:pt x="28" y="36"/>
                  </a:lnTo>
                  <a:lnTo>
                    <a:pt x="25" y="46"/>
                  </a:lnTo>
                  <a:lnTo>
                    <a:pt x="15" y="88"/>
                  </a:lnTo>
                  <a:lnTo>
                    <a:pt x="0" y="88"/>
                  </a:lnTo>
                  <a:lnTo>
                    <a:pt x="1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Freeform 26">
              <a:extLst>
                <a:ext uri="{FF2B5EF4-FFF2-40B4-BE49-F238E27FC236}">
                  <a16:creationId xmlns:a16="http://schemas.microsoft.com/office/drawing/2014/main" id="{A470783C-312D-4632-8FEC-ACFC12FA912F}"/>
                </a:ext>
              </a:extLst>
            </p:cNvPr>
            <p:cNvSpPr>
              <a:spLocks/>
            </p:cNvSpPr>
            <p:nvPr userDrawn="1"/>
          </p:nvSpPr>
          <p:spPr bwMode="auto">
            <a:xfrm>
              <a:off x="6390" y="4137"/>
              <a:ext cx="20" cy="38"/>
            </a:xfrm>
            <a:custGeom>
              <a:avLst/>
              <a:gdLst>
                <a:gd name="T0" fmla="*/ 1 w 60"/>
                <a:gd name="T1" fmla="*/ 27 h 114"/>
                <a:gd name="T2" fmla="*/ 21 w 60"/>
                <a:gd name="T3" fmla="*/ 27 h 114"/>
                <a:gd name="T4" fmla="*/ 25 w 60"/>
                <a:gd name="T5" fmla="*/ 6 h 114"/>
                <a:gd name="T6" fmla="*/ 42 w 60"/>
                <a:gd name="T7" fmla="*/ 0 h 114"/>
                <a:gd name="T8" fmla="*/ 37 w 60"/>
                <a:gd name="T9" fmla="*/ 27 h 114"/>
                <a:gd name="T10" fmla="*/ 60 w 60"/>
                <a:gd name="T11" fmla="*/ 27 h 114"/>
                <a:gd name="T12" fmla="*/ 57 w 60"/>
                <a:gd name="T13" fmla="*/ 39 h 114"/>
                <a:gd name="T14" fmla="*/ 33 w 60"/>
                <a:gd name="T15" fmla="*/ 39 h 114"/>
                <a:gd name="T16" fmla="*/ 26 w 60"/>
                <a:gd name="T17" fmla="*/ 76 h 114"/>
                <a:gd name="T18" fmla="*/ 26 w 60"/>
                <a:gd name="T19" fmla="*/ 76 h 114"/>
                <a:gd name="T20" fmla="*/ 24 w 60"/>
                <a:gd name="T21" fmla="*/ 93 h 114"/>
                <a:gd name="T22" fmla="*/ 24 w 60"/>
                <a:gd name="T23" fmla="*/ 93 h 114"/>
                <a:gd name="T24" fmla="*/ 24 w 60"/>
                <a:gd name="T25" fmla="*/ 96 h 114"/>
                <a:gd name="T26" fmla="*/ 26 w 60"/>
                <a:gd name="T27" fmla="*/ 100 h 114"/>
                <a:gd name="T28" fmla="*/ 30 w 60"/>
                <a:gd name="T29" fmla="*/ 101 h 114"/>
                <a:gd name="T30" fmla="*/ 35 w 60"/>
                <a:gd name="T31" fmla="*/ 101 h 114"/>
                <a:gd name="T32" fmla="*/ 35 w 60"/>
                <a:gd name="T33" fmla="*/ 101 h 114"/>
                <a:gd name="T34" fmla="*/ 41 w 60"/>
                <a:gd name="T35" fmla="*/ 101 h 114"/>
                <a:gd name="T36" fmla="*/ 46 w 60"/>
                <a:gd name="T37" fmla="*/ 100 h 114"/>
                <a:gd name="T38" fmla="*/ 44 w 60"/>
                <a:gd name="T39" fmla="*/ 113 h 114"/>
                <a:gd name="T40" fmla="*/ 44 w 60"/>
                <a:gd name="T41" fmla="*/ 113 h 114"/>
                <a:gd name="T42" fmla="*/ 37 w 60"/>
                <a:gd name="T43" fmla="*/ 114 h 114"/>
                <a:gd name="T44" fmla="*/ 29 w 60"/>
                <a:gd name="T45" fmla="*/ 114 h 114"/>
                <a:gd name="T46" fmla="*/ 29 w 60"/>
                <a:gd name="T47" fmla="*/ 114 h 114"/>
                <a:gd name="T48" fmla="*/ 23 w 60"/>
                <a:gd name="T49" fmla="*/ 114 h 114"/>
                <a:gd name="T50" fmla="*/ 19 w 60"/>
                <a:gd name="T51" fmla="*/ 113 h 114"/>
                <a:gd name="T52" fmla="*/ 15 w 60"/>
                <a:gd name="T53" fmla="*/ 111 h 114"/>
                <a:gd name="T54" fmla="*/ 12 w 60"/>
                <a:gd name="T55" fmla="*/ 108 h 114"/>
                <a:gd name="T56" fmla="*/ 11 w 60"/>
                <a:gd name="T57" fmla="*/ 106 h 114"/>
                <a:gd name="T58" fmla="*/ 8 w 60"/>
                <a:gd name="T59" fmla="*/ 102 h 114"/>
                <a:gd name="T60" fmla="*/ 8 w 60"/>
                <a:gd name="T61" fmla="*/ 95 h 114"/>
                <a:gd name="T62" fmla="*/ 8 w 60"/>
                <a:gd name="T63" fmla="*/ 95 h 114"/>
                <a:gd name="T64" fmla="*/ 8 w 60"/>
                <a:gd name="T65" fmla="*/ 85 h 114"/>
                <a:gd name="T66" fmla="*/ 11 w 60"/>
                <a:gd name="T67" fmla="*/ 75 h 114"/>
                <a:gd name="T68" fmla="*/ 18 w 60"/>
                <a:gd name="T69" fmla="*/ 39 h 114"/>
                <a:gd name="T70" fmla="*/ 0 w 60"/>
                <a:gd name="T71" fmla="*/ 39 h 114"/>
                <a:gd name="T72" fmla="*/ 1 w 60"/>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4">
                  <a:moveTo>
                    <a:pt x="1" y="27"/>
                  </a:moveTo>
                  <a:lnTo>
                    <a:pt x="21" y="27"/>
                  </a:lnTo>
                  <a:lnTo>
                    <a:pt x="25" y="6"/>
                  </a:lnTo>
                  <a:lnTo>
                    <a:pt x="42" y="0"/>
                  </a:lnTo>
                  <a:lnTo>
                    <a:pt x="37" y="27"/>
                  </a:lnTo>
                  <a:lnTo>
                    <a:pt x="60" y="27"/>
                  </a:lnTo>
                  <a:lnTo>
                    <a:pt x="57" y="39"/>
                  </a:lnTo>
                  <a:lnTo>
                    <a:pt x="33" y="39"/>
                  </a:lnTo>
                  <a:lnTo>
                    <a:pt x="26" y="76"/>
                  </a:lnTo>
                  <a:lnTo>
                    <a:pt x="26" y="76"/>
                  </a:lnTo>
                  <a:lnTo>
                    <a:pt x="24" y="93"/>
                  </a:lnTo>
                  <a:lnTo>
                    <a:pt x="24" y="93"/>
                  </a:lnTo>
                  <a:lnTo>
                    <a:pt x="24" y="96"/>
                  </a:lnTo>
                  <a:lnTo>
                    <a:pt x="26" y="100"/>
                  </a:lnTo>
                  <a:lnTo>
                    <a:pt x="30" y="101"/>
                  </a:lnTo>
                  <a:lnTo>
                    <a:pt x="35" y="101"/>
                  </a:lnTo>
                  <a:lnTo>
                    <a:pt x="35" y="101"/>
                  </a:lnTo>
                  <a:lnTo>
                    <a:pt x="41" y="101"/>
                  </a:lnTo>
                  <a:lnTo>
                    <a:pt x="46" y="100"/>
                  </a:lnTo>
                  <a:lnTo>
                    <a:pt x="44" y="113"/>
                  </a:lnTo>
                  <a:lnTo>
                    <a:pt x="44" y="113"/>
                  </a:lnTo>
                  <a:lnTo>
                    <a:pt x="37" y="114"/>
                  </a:lnTo>
                  <a:lnTo>
                    <a:pt x="29" y="114"/>
                  </a:lnTo>
                  <a:lnTo>
                    <a:pt x="29" y="114"/>
                  </a:lnTo>
                  <a:lnTo>
                    <a:pt x="23" y="114"/>
                  </a:lnTo>
                  <a:lnTo>
                    <a:pt x="19" y="113"/>
                  </a:lnTo>
                  <a:lnTo>
                    <a:pt x="15" y="111"/>
                  </a:lnTo>
                  <a:lnTo>
                    <a:pt x="12" y="108"/>
                  </a:lnTo>
                  <a:lnTo>
                    <a:pt x="11" y="106"/>
                  </a:lnTo>
                  <a:lnTo>
                    <a:pt x="8" y="102"/>
                  </a:lnTo>
                  <a:lnTo>
                    <a:pt x="8" y="95"/>
                  </a:lnTo>
                  <a:lnTo>
                    <a:pt x="8" y="95"/>
                  </a:lnTo>
                  <a:lnTo>
                    <a:pt x="8" y="85"/>
                  </a:lnTo>
                  <a:lnTo>
                    <a:pt x="11" y="75"/>
                  </a:lnTo>
                  <a:lnTo>
                    <a:pt x="18" y="39"/>
                  </a:lnTo>
                  <a:lnTo>
                    <a:pt x="0" y="39"/>
                  </a:lnTo>
                  <a:lnTo>
                    <a:pt x="1"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5" name="Freeform 27">
              <a:extLst>
                <a:ext uri="{FF2B5EF4-FFF2-40B4-BE49-F238E27FC236}">
                  <a16:creationId xmlns:a16="http://schemas.microsoft.com/office/drawing/2014/main" id="{7679DB64-4C14-46C8-BF95-B28359DD1928}"/>
                </a:ext>
              </a:extLst>
            </p:cNvPr>
            <p:cNvSpPr>
              <a:spLocks noEditPoints="1"/>
            </p:cNvSpPr>
            <p:nvPr userDrawn="1"/>
          </p:nvSpPr>
          <p:spPr bwMode="auto">
            <a:xfrm>
              <a:off x="6427" y="4145"/>
              <a:ext cx="28" cy="30"/>
            </a:xfrm>
            <a:custGeom>
              <a:avLst/>
              <a:gdLst>
                <a:gd name="T0" fmla="*/ 47 w 85"/>
                <a:gd name="T1" fmla="*/ 0 h 90"/>
                <a:gd name="T2" fmla="*/ 64 w 85"/>
                <a:gd name="T3" fmla="*/ 3 h 90"/>
                <a:gd name="T4" fmla="*/ 76 w 85"/>
                <a:gd name="T5" fmla="*/ 10 h 90"/>
                <a:gd name="T6" fmla="*/ 83 w 85"/>
                <a:gd name="T7" fmla="*/ 22 h 90"/>
                <a:gd name="T8" fmla="*/ 85 w 85"/>
                <a:gd name="T9" fmla="*/ 37 h 90"/>
                <a:gd name="T10" fmla="*/ 85 w 85"/>
                <a:gd name="T11" fmla="*/ 48 h 90"/>
                <a:gd name="T12" fmla="*/ 78 w 85"/>
                <a:gd name="T13" fmla="*/ 67 h 90"/>
                <a:gd name="T14" fmla="*/ 66 w 85"/>
                <a:gd name="T15" fmla="*/ 82 h 90"/>
                <a:gd name="T16" fmla="*/ 48 w 85"/>
                <a:gd name="T17" fmla="*/ 89 h 90"/>
                <a:gd name="T18" fmla="*/ 38 w 85"/>
                <a:gd name="T19" fmla="*/ 90 h 90"/>
                <a:gd name="T20" fmla="*/ 22 w 85"/>
                <a:gd name="T21" fmla="*/ 88 h 90"/>
                <a:gd name="T22" fmla="*/ 9 w 85"/>
                <a:gd name="T23" fmla="*/ 81 h 90"/>
                <a:gd name="T24" fmla="*/ 2 w 85"/>
                <a:gd name="T25" fmla="*/ 69 h 90"/>
                <a:gd name="T26" fmla="*/ 0 w 85"/>
                <a:gd name="T27" fmla="*/ 52 h 90"/>
                <a:gd name="T28" fmla="*/ 0 w 85"/>
                <a:gd name="T29" fmla="*/ 42 h 90"/>
                <a:gd name="T30" fmla="*/ 7 w 85"/>
                <a:gd name="T31" fmla="*/ 23 h 90"/>
                <a:gd name="T32" fmla="*/ 19 w 85"/>
                <a:gd name="T33" fmla="*/ 9 h 90"/>
                <a:gd name="T34" fmla="*/ 37 w 85"/>
                <a:gd name="T35" fmla="*/ 2 h 90"/>
                <a:gd name="T36" fmla="*/ 47 w 85"/>
                <a:gd name="T37" fmla="*/ 0 h 90"/>
                <a:gd name="T38" fmla="*/ 38 w 85"/>
                <a:gd name="T39" fmla="*/ 77 h 90"/>
                <a:gd name="T40" fmla="*/ 50 w 85"/>
                <a:gd name="T41" fmla="*/ 75 h 90"/>
                <a:gd name="T42" fmla="*/ 60 w 85"/>
                <a:gd name="T43" fmla="*/ 65 h 90"/>
                <a:gd name="T44" fmla="*/ 66 w 85"/>
                <a:gd name="T45" fmla="*/ 52 h 90"/>
                <a:gd name="T46" fmla="*/ 69 w 85"/>
                <a:gd name="T47" fmla="*/ 37 h 90"/>
                <a:gd name="T48" fmla="*/ 69 w 85"/>
                <a:gd name="T49" fmla="*/ 33 h 90"/>
                <a:gd name="T50" fmla="*/ 66 w 85"/>
                <a:gd name="T51" fmla="*/ 24 h 90"/>
                <a:gd name="T52" fmla="*/ 60 w 85"/>
                <a:gd name="T53" fmla="*/ 17 h 90"/>
                <a:gd name="T54" fmla="*/ 52 w 85"/>
                <a:gd name="T55" fmla="*/ 14 h 90"/>
                <a:gd name="T56" fmla="*/ 47 w 85"/>
                <a:gd name="T57" fmla="*/ 14 h 90"/>
                <a:gd name="T58" fmla="*/ 33 w 85"/>
                <a:gd name="T59" fmla="*/ 17 h 90"/>
                <a:gd name="T60" fmla="*/ 23 w 85"/>
                <a:gd name="T61" fmla="*/ 27 h 90"/>
                <a:gd name="T62" fmla="*/ 18 w 85"/>
                <a:gd name="T63" fmla="*/ 40 h 90"/>
                <a:gd name="T64" fmla="*/ 16 w 85"/>
                <a:gd name="T65" fmla="*/ 53 h 90"/>
                <a:gd name="T66" fmla="*/ 16 w 85"/>
                <a:gd name="T67" fmla="*/ 58 h 90"/>
                <a:gd name="T68" fmla="*/ 19 w 85"/>
                <a:gd name="T69" fmla="*/ 67 h 90"/>
                <a:gd name="T70" fmla="*/ 25 w 85"/>
                <a:gd name="T71" fmla="*/ 73 h 90"/>
                <a:gd name="T72" fmla="*/ 33 w 85"/>
                <a:gd name="T73" fmla="*/ 77 h 90"/>
                <a:gd name="T74" fmla="*/ 38 w 85"/>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90">
                  <a:moveTo>
                    <a:pt x="47" y="0"/>
                  </a:moveTo>
                  <a:lnTo>
                    <a:pt x="47" y="0"/>
                  </a:lnTo>
                  <a:lnTo>
                    <a:pt x="56" y="2"/>
                  </a:lnTo>
                  <a:lnTo>
                    <a:pt x="64" y="3"/>
                  </a:lnTo>
                  <a:lnTo>
                    <a:pt x="70" y="6"/>
                  </a:lnTo>
                  <a:lnTo>
                    <a:pt x="76" y="10"/>
                  </a:lnTo>
                  <a:lnTo>
                    <a:pt x="79" y="16"/>
                  </a:lnTo>
                  <a:lnTo>
                    <a:pt x="83" y="22"/>
                  </a:lnTo>
                  <a:lnTo>
                    <a:pt x="85" y="29"/>
                  </a:lnTo>
                  <a:lnTo>
                    <a:pt x="85" y="37"/>
                  </a:lnTo>
                  <a:lnTo>
                    <a:pt x="85" y="37"/>
                  </a:lnTo>
                  <a:lnTo>
                    <a:pt x="85" y="48"/>
                  </a:lnTo>
                  <a:lnTo>
                    <a:pt x="83" y="59"/>
                  </a:lnTo>
                  <a:lnTo>
                    <a:pt x="78" y="67"/>
                  </a:lnTo>
                  <a:lnTo>
                    <a:pt x="74" y="75"/>
                  </a:lnTo>
                  <a:lnTo>
                    <a:pt x="66" y="82"/>
                  </a:lnTo>
                  <a:lnTo>
                    <a:pt x="58" y="87"/>
                  </a:lnTo>
                  <a:lnTo>
                    <a:pt x="48" y="89"/>
                  </a:lnTo>
                  <a:lnTo>
                    <a:pt x="38" y="90"/>
                  </a:lnTo>
                  <a:lnTo>
                    <a:pt x="38" y="90"/>
                  </a:lnTo>
                  <a:lnTo>
                    <a:pt x="29" y="90"/>
                  </a:lnTo>
                  <a:lnTo>
                    <a:pt x="22" y="88"/>
                  </a:lnTo>
                  <a:lnTo>
                    <a:pt x="15" y="85"/>
                  </a:lnTo>
                  <a:lnTo>
                    <a:pt x="9" y="81"/>
                  </a:lnTo>
                  <a:lnTo>
                    <a:pt x="6" y="76"/>
                  </a:lnTo>
                  <a:lnTo>
                    <a:pt x="2" y="69"/>
                  </a:lnTo>
                  <a:lnTo>
                    <a:pt x="0" y="61"/>
                  </a:lnTo>
                  <a:lnTo>
                    <a:pt x="0" y="52"/>
                  </a:lnTo>
                  <a:lnTo>
                    <a:pt x="0" y="52"/>
                  </a:lnTo>
                  <a:lnTo>
                    <a:pt x="0" y="42"/>
                  </a:lnTo>
                  <a:lnTo>
                    <a:pt x="2" y="31"/>
                  </a:lnTo>
                  <a:lnTo>
                    <a:pt x="7" y="23"/>
                  </a:lnTo>
                  <a:lnTo>
                    <a:pt x="12" y="16"/>
                  </a:lnTo>
                  <a:lnTo>
                    <a:pt x="19" y="9"/>
                  </a:lnTo>
                  <a:lnTo>
                    <a:pt x="27" y="4"/>
                  </a:lnTo>
                  <a:lnTo>
                    <a:pt x="37" y="2"/>
                  </a:lnTo>
                  <a:lnTo>
                    <a:pt x="47" y="0"/>
                  </a:lnTo>
                  <a:lnTo>
                    <a:pt x="47" y="0"/>
                  </a:lnTo>
                  <a:close/>
                  <a:moveTo>
                    <a:pt x="38" y="77"/>
                  </a:moveTo>
                  <a:lnTo>
                    <a:pt x="38" y="77"/>
                  </a:lnTo>
                  <a:lnTo>
                    <a:pt x="44" y="77"/>
                  </a:lnTo>
                  <a:lnTo>
                    <a:pt x="50" y="75"/>
                  </a:lnTo>
                  <a:lnTo>
                    <a:pt x="56" y="70"/>
                  </a:lnTo>
                  <a:lnTo>
                    <a:pt x="60" y="65"/>
                  </a:lnTo>
                  <a:lnTo>
                    <a:pt x="64" y="59"/>
                  </a:lnTo>
                  <a:lnTo>
                    <a:pt x="66" y="52"/>
                  </a:lnTo>
                  <a:lnTo>
                    <a:pt x="69" y="45"/>
                  </a:lnTo>
                  <a:lnTo>
                    <a:pt x="69" y="37"/>
                  </a:lnTo>
                  <a:lnTo>
                    <a:pt x="69" y="37"/>
                  </a:lnTo>
                  <a:lnTo>
                    <a:pt x="69" y="33"/>
                  </a:lnTo>
                  <a:lnTo>
                    <a:pt x="68" y="29"/>
                  </a:lnTo>
                  <a:lnTo>
                    <a:pt x="66" y="24"/>
                  </a:lnTo>
                  <a:lnTo>
                    <a:pt x="64" y="21"/>
                  </a:lnTo>
                  <a:lnTo>
                    <a:pt x="60" y="17"/>
                  </a:lnTo>
                  <a:lnTo>
                    <a:pt x="57" y="15"/>
                  </a:lnTo>
                  <a:lnTo>
                    <a:pt x="52" y="14"/>
                  </a:lnTo>
                  <a:lnTo>
                    <a:pt x="47" y="14"/>
                  </a:lnTo>
                  <a:lnTo>
                    <a:pt x="47" y="14"/>
                  </a:lnTo>
                  <a:lnTo>
                    <a:pt x="40" y="15"/>
                  </a:lnTo>
                  <a:lnTo>
                    <a:pt x="33" y="17"/>
                  </a:lnTo>
                  <a:lnTo>
                    <a:pt x="28" y="21"/>
                  </a:lnTo>
                  <a:lnTo>
                    <a:pt x="23" y="27"/>
                  </a:lnTo>
                  <a:lnTo>
                    <a:pt x="20" y="33"/>
                  </a:lnTo>
                  <a:lnTo>
                    <a:pt x="18" y="40"/>
                  </a:lnTo>
                  <a:lnTo>
                    <a:pt x="16" y="47"/>
                  </a:lnTo>
                  <a:lnTo>
                    <a:pt x="16" y="53"/>
                  </a:lnTo>
                  <a:lnTo>
                    <a:pt x="16" y="53"/>
                  </a:lnTo>
                  <a:lnTo>
                    <a:pt x="16" y="58"/>
                  </a:lnTo>
                  <a:lnTo>
                    <a:pt x="18" y="63"/>
                  </a:lnTo>
                  <a:lnTo>
                    <a:pt x="19" y="67"/>
                  </a:lnTo>
                  <a:lnTo>
                    <a:pt x="21" y="71"/>
                  </a:lnTo>
                  <a:lnTo>
                    <a:pt x="25" y="73"/>
                  </a:lnTo>
                  <a:lnTo>
                    <a:pt x="28" y="76"/>
                  </a:lnTo>
                  <a:lnTo>
                    <a:pt x="33" y="77"/>
                  </a:lnTo>
                  <a:lnTo>
                    <a:pt x="38" y="77"/>
                  </a:lnTo>
                  <a:lnTo>
                    <a:pt x="38"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Freeform 28">
              <a:extLst>
                <a:ext uri="{FF2B5EF4-FFF2-40B4-BE49-F238E27FC236}">
                  <a16:creationId xmlns:a16="http://schemas.microsoft.com/office/drawing/2014/main" id="{48E0284E-03D3-4037-A344-8DB187CD7C51}"/>
                </a:ext>
              </a:extLst>
            </p:cNvPr>
            <p:cNvSpPr>
              <a:spLocks/>
            </p:cNvSpPr>
            <p:nvPr userDrawn="1"/>
          </p:nvSpPr>
          <p:spPr bwMode="auto">
            <a:xfrm>
              <a:off x="6461" y="4132"/>
              <a:ext cx="24" cy="42"/>
            </a:xfrm>
            <a:custGeom>
              <a:avLst/>
              <a:gdLst>
                <a:gd name="T0" fmla="*/ 21 w 72"/>
                <a:gd name="T1" fmla="*/ 55 h 128"/>
                <a:gd name="T2" fmla="*/ 0 w 72"/>
                <a:gd name="T3" fmla="*/ 55 h 128"/>
                <a:gd name="T4" fmla="*/ 3 w 72"/>
                <a:gd name="T5" fmla="*/ 43 h 128"/>
                <a:gd name="T6" fmla="*/ 24 w 72"/>
                <a:gd name="T7" fmla="*/ 43 h 128"/>
                <a:gd name="T8" fmla="*/ 25 w 72"/>
                <a:gd name="T9" fmla="*/ 34 h 128"/>
                <a:gd name="T10" fmla="*/ 25 w 72"/>
                <a:gd name="T11" fmla="*/ 34 h 128"/>
                <a:gd name="T12" fmla="*/ 29 w 72"/>
                <a:gd name="T13" fmla="*/ 22 h 128"/>
                <a:gd name="T14" fmla="*/ 31 w 72"/>
                <a:gd name="T15" fmla="*/ 16 h 128"/>
                <a:gd name="T16" fmla="*/ 35 w 72"/>
                <a:gd name="T17" fmla="*/ 12 h 128"/>
                <a:gd name="T18" fmla="*/ 40 w 72"/>
                <a:gd name="T19" fmla="*/ 7 h 128"/>
                <a:gd name="T20" fmla="*/ 44 w 72"/>
                <a:gd name="T21" fmla="*/ 3 h 128"/>
                <a:gd name="T22" fmla="*/ 52 w 72"/>
                <a:gd name="T23" fmla="*/ 1 h 128"/>
                <a:gd name="T24" fmla="*/ 60 w 72"/>
                <a:gd name="T25" fmla="*/ 0 h 128"/>
                <a:gd name="T26" fmla="*/ 60 w 72"/>
                <a:gd name="T27" fmla="*/ 0 h 128"/>
                <a:gd name="T28" fmla="*/ 66 w 72"/>
                <a:gd name="T29" fmla="*/ 1 h 128"/>
                <a:gd name="T30" fmla="*/ 72 w 72"/>
                <a:gd name="T31" fmla="*/ 2 h 128"/>
                <a:gd name="T32" fmla="*/ 68 w 72"/>
                <a:gd name="T33" fmla="*/ 14 h 128"/>
                <a:gd name="T34" fmla="*/ 68 w 72"/>
                <a:gd name="T35" fmla="*/ 14 h 128"/>
                <a:gd name="T36" fmla="*/ 61 w 72"/>
                <a:gd name="T37" fmla="*/ 13 h 128"/>
                <a:gd name="T38" fmla="*/ 61 w 72"/>
                <a:gd name="T39" fmla="*/ 13 h 128"/>
                <a:gd name="T40" fmla="*/ 56 w 72"/>
                <a:gd name="T41" fmla="*/ 13 h 128"/>
                <a:gd name="T42" fmla="*/ 53 w 72"/>
                <a:gd name="T43" fmla="*/ 15 h 128"/>
                <a:gd name="T44" fmla="*/ 49 w 72"/>
                <a:gd name="T45" fmla="*/ 16 h 128"/>
                <a:gd name="T46" fmla="*/ 47 w 72"/>
                <a:gd name="T47" fmla="*/ 20 h 128"/>
                <a:gd name="T48" fmla="*/ 43 w 72"/>
                <a:gd name="T49" fmla="*/ 27 h 128"/>
                <a:gd name="T50" fmla="*/ 41 w 72"/>
                <a:gd name="T51" fmla="*/ 34 h 128"/>
                <a:gd name="T52" fmla="*/ 40 w 72"/>
                <a:gd name="T53" fmla="*/ 43 h 128"/>
                <a:gd name="T54" fmla="*/ 62 w 72"/>
                <a:gd name="T55" fmla="*/ 43 h 128"/>
                <a:gd name="T56" fmla="*/ 60 w 72"/>
                <a:gd name="T57" fmla="*/ 55 h 128"/>
                <a:gd name="T58" fmla="*/ 37 w 72"/>
                <a:gd name="T59" fmla="*/ 55 h 128"/>
                <a:gd name="T60" fmla="*/ 21 w 72"/>
                <a:gd name="T61" fmla="*/ 128 h 128"/>
                <a:gd name="T62" fmla="*/ 5 w 72"/>
                <a:gd name="T63" fmla="*/ 128 h 128"/>
                <a:gd name="T64" fmla="*/ 21 w 72"/>
                <a:gd name="T65" fmla="*/ 5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8">
                  <a:moveTo>
                    <a:pt x="21" y="55"/>
                  </a:moveTo>
                  <a:lnTo>
                    <a:pt x="0" y="55"/>
                  </a:lnTo>
                  <a:lnTo>
                    <a:pt x="3" y="43"/>
                  </a:lnTo>
                  <a:lnTo>
                    <a:pt x="24" y="43"/>
                  </a:lnTo>
                  <a:lnTo>
                    <a:pt x="25" y="34"/>
                  </a:lnTo>
                  <a:lnTo>
                    <a:pt x="25" y="34"/>
                  </a:lnTo>
                  <a:lnTo>
                    <a:pt x="29" y="22"/>
                  </a:lnTo>
                  <a:lnTo>
                    <a:pt x="31" y="16"/>
                  </a:lnTo>
                  <a:lnTo>
                    <a:pt x="35" y="12"/>
                  </a:lnTo>
                  <a:lnTo>
                    <a:pt x="40" y="7"/>
                  </a:lnTo>
                  <a:lnTo>
                    <a:pt x="44" y="3"/>
                  </a:lnTo>
                  <a:lnTo>
                    <a:pt x="52" y="1"/>
                  </a:lnTo>
                  <a:lnTo>
                    <a:pt x="60" y="0"/>
                  </a:lnTo>
                  <a:lnTo>
                    <a:pt x="60" y="0"/>
                  </a:lnTo>
                  <a:lnTo>
                    <a:pt x="66" y="1"/>
                  </a:lnTo>
                  <a:lnTo>
                    <a:pt x="72" y="2"/>
                  </a:lnTo>
                  <a:lnTo>
                    <a:pt x="68" y="14"/>
                  </a:lnTo>
                  <a:lnTo>
                    <a:pt x="68" y="14"/>
                  </a:lnTo>
                  <a:lnTo>
                    <a:pt x="61" y="13"/>
                  </a:lnTo>
                  <a:lnTo>
                    <a:pt x="61" y="13"/>
                  </a:lnTo>
                  <a:lnTo>
                    <a:pt x="56" y="13"/>
                  </a:lnTo>
                  <a:lnTo>
                    <a:pt x="53" y="15"/>
                  </a:lnTo>
                  <a:lnTo>
                    <a:pt x="49" y="16"/>
                  </a:lnTo>
                  <a:lnTo>
                    <a:pt x="47" y="20"/>
                  </a:lnTo>
                  <a:lnTo>
                    <a:pt x="43" y="27"/>
                  </a:lnTo>
                  <a:lnTo>
                    <a:pt x="41" y="34"/>
                  </a:lnTo>
                  <a:lnTo>
                    <a:pt x="40" y="43"/>
                  </a:lnTo>
                  <a:lnTo>
                    <a:pt x="62" y="43"/>
                  </a:lnTo>
                  <a:lnTo>
                    <a:pt x="60" y="55"/>
                  </a:lnTo>
                  <a:lnTo>
                    <a:pt x="37" y="55"/>
                  </a:lnTo>
                  <a:lnTo>
                    <a:pt x="21" y="128"/>
                  </a:lnTo>
                  <a:lnTo>
                    <a:pt x="5" y="128"/>
                  </a:lnTo>
                  <a:lnTo>
                    <a:pt x="2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29">
              <a:extLst>
                <a:ext uri="{FF2B5EF4-FFF2-40B4-BE49-F238E27FC236}">
                  <a16:creationId xmlns:a16="http://schemas.microsoft.com/office/drawing/2014/main" id="{1D4C94AD-370C-4D0A-B67B-A0C34244D7C4}"/>
                </a:ext>
              </a:extLst>
            </p:cNvPr>
            <p:cNvSpPr>
              <a:spLocks noEditPoints="1"/>
            </p:cNvSpPr>
            <p:nvPr userDrawn="1"/>
          </p:nvSpPr>
          <p:spPr bwMode="auto">
            <a:xfrm>
              <a:off x="6498" y="4145"/>
              <a:ext cx="29" cy="30"/>
            </a:xfrm>
            <a:custGeom>
              <a:avLst/>
              <a:gdLst>
                <a:gd name="T0" fmla="*/ 49 w 87"/>
                <a:gd name="T1" fmla="*/ 0 h 90"/>
                <a:gd name="T2" fmla="*/ 64 w 87"/>
                <a:gd name="T3" fmla="*/ 3 h 90"/>
                <a:gd name="T4" fmla="*/ 76 w 87"/>
                <a:gd name="T5" fmla="*/ 10 h 90"/>
                <a:gd name="T6" fmla="*/ 85 w 87"/>
                <a:gd name="T7" fmla="*/ 22 h 90"/>
                <a:gd name="T8" fmla="*/ 87 w 87"/>
                <a:gd name="T9" fmla="*/ 37 h 90"/>
                <a:gd name="T10" fmla="*/ 86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4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1 w 87"/>
                <a:gd name="T43" fmla="*/ 65 h 90"/>
                <a:gd name="T44" fmla="*/ 68 w 87"/>
                <a:gd name="T45" fmla="*/ 52 h 90"/>
                <a:gd name="T46" fmla="*/ 70 w 87"/>
                <a:gd name="T47" fmla="*/ 37 h 90"/>
                <a:gd name="T48" fmla="*/ 70 w 87"/>
                <a:gd name="T49" fmla="*/ 33 h 90"/>
                <a:gd name="T50" fmla="*/ 67 w 87"/>
                <a:gd name="T51" fmla="*/ 24 h 90"/>
                <a:gd name="T52" fmla="*/ 62 w 87"/>
                <a:gd name="T53" fmla="*/ 17 h 90"/>
                <a:gd name="T54" fmla="*/ 54 w 87"/>
                <a:gd name="T55" fmla="*/ 14 h 90"/>
                <a:gd name="T56" fmla="*/ 49 w 87"/>
                <a:gd name="T57" fmla="*/ 14 h 90"/>
                <a:gd name="T58" fmla="*/ 35 w 87"/>
                <a:gd name="T59" fmla="*/ 17 h 90"/>
                <a:gd name="T60" fmla="*/ 25 w 87"/>
                <a:gd name="T61" fmla="*/ 27 h 90"/>
                <a:gd name="T62" fmla="*/ 19 w 87"/>
                <a:gd name="T63" fmla="*/ 40 h 90"/>
                <a:gd name="T64" fmla="*/ 17 w 87"/>
                <a:gd name="T65" fmla="*/ 53 h 90"/>
                <a:gd name="T66" fmla="*/ 18 w 87"/>
                <a:gd name="T67" fmla="*/ 58 h 90"/>
                <a:gd name="T68" fmla="*/ 20 w 87"/>
                <a:gd name="T69" fmla="*/ 67 h 90"/>
                <a:gd name="T70" fmla="*/ 25 w 87"/>
                <a:gd name="T71" fmla="*/ 73 h 90"/>
                <a:gd name="T72" fmla="*/ 33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4" y="3"/>
                  </a:lnTo>
                  <a:lnTo>
                    <a:pt x="71" y="6"/>
                  </a:lnTo>
                  <a:lnTo>
                    <a:pt x="76" y="10"/>
                  </a:lnTo>
                  <a:lnTo>
                    <a:pt x="81" y="16"/>
                  </a:lnTo>
                  <a:lnTo>
                    <a:pt x="85" y="22"/>
                  </a:lnTo>
                  <a:lnTo>
                    <a:pt x="86" y="29"/>
                  </a:lnTo>
                  <a:lnTo>
                    <a:pt x="87" y="37"/>
                  </a:lnTo>
                  <a:lnTo>
                    <a:pt x="87" y="37"/>
                  </a:lnTo>
                  <a:lnTo>
                    <a:pt x="86" y="48"/>
                  </a:lnTo>
                  <a:lnTo>
                    <a:pt x="83" y="59"/>
                  </a:lnTo>
                  <a:lnTo>
                    <a:pt x="80" y="67"/>
                  </a:lnTo>
                  <a:lnTo>
                    <a:pt x="75" y="75"/>
                  </a:lnTo>
                  <a:lnTo>
                    <a:pt x="68" y="82"/>
                  </a:lnTo>
                  <a:lnTo>
                    <a:pt x="60" y="87"/>
                  </a:lnTo>
                  <a:lnTo>
                    <a:pt x="50" y="89"/>
                  </a:lnTo>
                  <a:lnTo>
                    <a:pt x="39" y="90"/>
                  </a:lnTo>
                  <a:lnTo>
                    <a:pt x="39" y="90"/>
                  </a:lnTo>
                  <a:lnTo>
                    <a:pt x="31" y="90"/>
                  </a:lnTo>
                  <a:lnTo>
                    <a:pt x="24" y="88"/>
                  </a:lnTo>
                  <a:lnTo>
                    <a:pt x="17" y="85"/>
                  </a:lnTo>
                  <a:lnTo>
                    <a:pt x="11" y="81"/>
                  </a:lnTo>
                  <a:lnTo>
                    <a:pt x="6" y="76"/>
                  </a:lnTo>
                  <a:lnTo>
                    <a:pt x="4" y="69"/>
                  </a:lnTo>
                  <a:lnTo>
                    <a:pt x="1" y="61"/>
                  </a:lnTo>
                  <a:lnTo>
                    <a:pt x="0" y="52"/>
                  </a:lnTo>
                  <a:lnTo>
                    <a:pt x="0" y="52"/>
                  </a:lnTo>
                  <a:lnTo>
                    <a:pt x="1" y="42"/>
                  </a:lnTo>
                  <a:lnTo>
                    <a:pt x="4" y="31"/>
                  </a:lnTo>
                  <a:lnTo>
                    <a:pt x="7" y="23"/>
                  </a:lnTo>
                  <a:lnTo>
                    <a:pt x="13" y="16"/>
                  </a:lnTo>
                  <a:lnTo>
                    <a:pt x="20" y="9"/>
                  </a:lnTo>
                  <a:lnTo>
                    <a:pt x="29" y="4"/>
                  </a:lnTo>
                  <a:lnTo>
                    <a:pt x="38" y="2"/>
                  </a:lnTo>
                  <a:lnTo>
                    <a:pt x="49" y="0"/>
                  </a:lnTo>
                  <a:lnTo>
                    <a:pt x="49" y="0"/>
                  </a:lnTo>
                  <a:close/>
                  <a:moveTo>
                    <a:pt x="39" y="77"/>
                  </a:moveTo>
                  <a:lnTo>
                    <a:pt x="39" y="77"/>
                  </a:lnTo>
                  <a:lnTo>
                    <a:pt x="45" y="77"/>
                  </a:lnTo>
                  <a:lnTo>
                    <a:pt x="51" y="75"/>
                  </a:lnTo>
                  <a:lnTo>
                    <a:pt x="57" y="70"/>
                  </a:lnTo>
                  <a:lnTo>
                    <a:pt x="61" y="65"/>
                  </a:lnTo>
                  <a:lnTo>
                    <a:pt x="65" y="59"/>
                  </a:lnTo>
                  <a:lnTo>
                    <a:pt x="68" y="52"/>
                  </a:lnTo>
                  <a:lnTo>
                    <a:pt x="69" y="45"/>
                  </a:lnTo>
                  <a:lnTo>
                    <a:pt x="70" y="37"/>
                  </a:lnTo>
                  <a:lnTo>
                    <a:pt x="70" y="37"/>
                  </a:lnTo>
                  <a:lnTo>
                    <a:pt x="70" y="33"/>
                  </a:lnTo>
                  <a:lnTo>
                    <a:pt x="69" y="29"/>
                  </a:lnTo>
                  <a:lnTo>
                    <a:pt x="67" y="24"/>
                  </a:lnTo>
                  <a:lnTo>
                    <a:pt x="64" y="21"/>
                  </a:lnTo>
                  <a:lnTo>
                    <a:pt x="62" y="17"/>
                  </a:lnTo>
                  <a:lnTo>
                    <a:pt x="58" y="15"/>
                  </a:lnTo>
                  <a:lnTo>
                    <a:pt x="54" y="14"/>
                  </a:lnTo>
                  <a:lnTo>
                    <a:pt x="49" y="14"/>
                  </a:lnTo>
                  <a:lnTo>
                    <a:pt x="49" y="14"/>
                  </a:lnTo>
                  <a:lnTo>
                    <a:pt x="40" y="15"/>
                  </a:lnTo>
                  <a:lnTo>
                    <a:pt x="35" y="17"/>
                  </a:lnTo>
                  <a:lnTo>
                    <a:pt x="30" y="21"/>
                  </a:lnTo>
                  <a:lnTo>
                    <a:pt x="25" y="27"/>
                  </a:lnTo>
                  <a:lnTo>
                    <a:pt x="21" y="33"/>
                  </a:lnTo>
                  <a:lnTo>
                    <a:pt x="19" y="40"/>
                  </a:lnTo>
                  <a:lnTo>
                    <a:pt x="18" y="47"/>
                  </a:lnTo>
                  <a:lnTo>
                    <a:pt x="17" y="53"/>
                  </a:lnTo>
                  <a:lnTo>
                    <a:pt x="17" y="53"/>
                  </a:lnTo>
                  <a:lnTo>
                    <a:pt x="18" y="58"/>
                  </a:lnTo>
                  <a:lnTo>
                    <a:pt x="18" y="63"/>
                  </a:lnTo>
                  <a:lnTo>
                    <a:pt x="20" y="67"/>
                  </a:lnTo>
                  <a:lnTo>
                    <a:pt x="23" y="71"/>
                  </a:lnTo>
                  <a:lnTo>
                    <a:pt x="25" y="73"/>
                  </a:lnTo>
                  <a:lnTo>
                    <a:pt x="30" y="76"/>
                  </a:lnTo>
                  <a:lnTo>
                    <a:pt x="33"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30">
              <a:extLst>
                <a:ext uri="{FF2B5EF4-FFF2-40B4-BE49-F238E27FC236}">
                  <a16:creationId xmlns:a16="http://schemas.microsoft.com/office/drawing/2014/main" id="{4DC0AA4F-28EB-403C-9FD4-7FEA18A4E7DB}"/>
                </a:ext>
              </a:extLst>
            </p:cNvPr>
            <p:cNvSpPr>
              <a:spLocks/>
            </p:cNvSpPr>
            <p:nvPr userDrawn="1"/>
          </p:nvSpPr>
          <p:spPr bwMode="auto">
            <a:xfrm>
              <a:off x="6533" y="4146"/>
              <a:ext cx="29" cy="29"/>
            </a:xfrm>
            <a:custGeom>
              <a:avLst/>
              <a:gdLst>
                <a:gd name="T0" fmla="*/ 73 w 88"/>
                <a:gd name="T1" fmla="*/ 73 h 87"/>
                <a:gd name="T2" fmla="*/ 73 w 88"/>
                <a:gd name="T3" fmla="*/ 73 h 87"/>
                <a:gd name="T4" fmla="*/ 70 w 88"/>
                <a:gd name="T5" fmla="*/ 85 h 87"/>
                <a:gd name="T6" fmla="*/ 56 w 88"/>
                <a:gd name="T7" fmla="*/ 85 h 87"/>
                <a:gd name="T8" fmla="*/ 58 w 88"/>
                <a:gd name="T9" fmla="*/ 72 h 87"/>
                <a:gd name="T10" fmla="*/ 58 w 88"/>
                <a:gd name="T11" fmla="*/ 72 h 87"/>
                <a:gd name="T12" fmla="*/ 58 w 88"/>
                <a:gd name="T13" fmla="*/ 72 h 87"/>
                <a:gd name="T14" fmla="*/ 53 w 88"/>
                <a:gd name="T15" fmla="*/ 78 h 87"/>
                <a:gd name="T16" fmla="*/ 47 w 88"/>
                <a:gd name="T17" fmla="*/ 82 h 87"/>
                <a:gd name="T18" fmla="*/ 39 w 88"/>
                <a:gd name="T19" fmla="*/ 86 h 87"/>
                <a:gd name="T20" fmla="*/ 28 w 88"/>
                <a:gd name="T21" fmla="*/ 87 h 87"/>
                <a:gd name="T22" fmla="*/ 28 w 88"/>
                <a:gd name="T23" fmla="*/ 87 h 87"/>
                <a:gd name="T24" fmla="*/ 22 w 88"/>
                <a:gd name="T25" fmla="*/ 87 h 87"/>
                <a:gd name="T26" fmla="*/ 18 w 88"/>
                <a:gd name="T27" fmla="*/ 86 h 87"/>
                <a:gd name="T28" fmla="*/ 13 w 88"/>
                <a:gd name="T29" fmla="*/ 84 h 87"/>
                <a:gd name="T30" fmla="*/ 8 w 88"/>
                <a:gd name="T31" fmla="*/ 81 h 87"/>
                <a:gd name="T32" fmla="*/ 5 w 88"/>
                <a:gd name="T33" fmla="*/ 76 h 87"/>
                <a:gd name="T34" fmla="*/ 2 w 88"/>
                <a:gd name="T35" fmla="*/ 73 h 87"/>
                <a:gd name="T36" fmla="*/ 1 w 88"/>
                <a:gd name="T37" fmla="*/ 67 h 87"/>
                <a:gd name="T38" fmla="*/ 0 w 88"/>
                <a:gd name="T39" fmla="*/ 61 h 87"/>
                <a:gd name="T40" fmla="*/ 0 w 88"/>
                <a:gd name="T41" fmla="*/ 61 h 87"/>
                <a:gd name="T42" fmla="*/ 1 w 88"/>
                <a:gd name="T43" fmla="*/ 52 h 87"/>
                <a:gd name="T44" fmla="*/ 2 w 88"/>
                <a:gd name="T45" fmla="*/ 45 h 87"/>
                <a:gd name="T46" fmla="*/ 12 w 88"/>
                <a:gd name="T47" fmla="*/ 0 h 87"/>
                <a:gd name="T48" fmla="*/ 27 w 88"/>
                <a:gd name="T49" fmla="*/ 0 h 87"/>
                <a:gd name="T50" fmla="*/ 17 w 88"/>
                <a:gd name="T51" fmla="*/ 51 h 87"/>
                <a:gd name="T52" fmla="*/ 17 w 88"/>
                <a:gd name="T53" fmla="*/ 51 h 87"/>
                <a:gd name="T54" fmla="*/ 17 w 88"/>
                <a:gd name="T55" fmla="*/ 58 h 87"/>
                <a:gd name="T56" fmla="*/ 17 w 88"/>
                <a:gd name="T57" fmla="*/ 58 h 87"/>
                <a:gd name="T58" fmla="*/ 18 w 88"/>
                <a:gd name="T59" fmla="*/ 66 h 87"/>
                <a:gd name="T60" fmla="*/ 20 w 88"/>
                <a:gd name="T61" fmla="*/ 70 h 87"/>
                <a:gd name="T62" fmla="*/ 25 w 88"/>
                <a:gd name="T63" fmla="*/ 73 h 87"/>
                <a:gd name="T64" fmla="*/ 32 w 88"/>
                <a:gd name="T65" fmla="*/ 74 h 87"/>
                <a:gd name="T66" fmla="*/ 32 w 88"/>
                <a:gd name="T67" fmla="*/ 74 h 87"/>
                <a:gd name="T68" fmla="*/ 39 w 88"/>
                <a:gd name="T69" fmla="*/ 74 h 87"/>
                <a:gd name="T70" fmla="*/ 45 w 88"/>
                <a:gd name="T71" fmla="*/ 72 h 87"/>
                <a:gd name="T72" fmla="*/ 50 w 88"/>
                <a:gd name="T73" fmla="*/ 67 h 87"/>
                <a:gd name="T74" fmla="*/ 53 w 88"/>
                <a:gd name="T75" fmla="*/ 63 h 87"/>
                <a:gd name="T76" fmla="*/ 57 w 88"/>
                <a:gd name="T77" fmla="*/ 57 h 87"/>
                <a:gd name="T78" fmla="*/ 59 w 88"/>
                <a:gd name="T79" fmla="*/ 52 h 87"/>
                <a:gd name="T80" fmla="*/ 63 w 88"/>
                <a:gd name="T81" fmla="*/ 43 h 87"/>
                <a:gd name="T82" fmla="*/ 73 w 88"/>
                <a:gd name="T83" fmla="*/ 0 h 87"/>
                <a:gd name="T84" fmla="*/ 88 w 88"/>
                <a:gd name="T85" fmla="*/ 0 h 87"/>
                <a:gd name="T86" fmla="*/ 73 w 88"/>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 h="87">
                  <a:moveTo>
                    <a:pt x="73" y="73"/>
                  </a:moveTo>
                  <a:lnTo>
                    <a:pt x="73" y="73"/>
                  </a:lnTo>
                  <a:lnTo>
                    <a:pt x="70" y="85"/>
                  </a:lnTo>
                  <a:lnTo>
                    <a:pt x="56" y="85"/>
                  </a:lnTo>
                  <a:lnTo>
                    <a:pt x="58" y="72"/>
                  </a:lnTo>
                  <a:lnTo>
                    <a:pt x="58" y="72"/>
                  </a:lnTo>
                  <a:lnTo>
                    <a:pt x="58" y="72"/>
                  </a:lnTo>
                  <a:lnTo>
                    <a:pt x="53" y="78"/>
                  </a:lnTo>
                  <a:lnTo>
                    <a:pt x="47" y="82"/>
                  </a:lnTo>
                  <a:lnTo>
                    <a:pt x="39" y="86"/>
                  </a:lnTo>
                  <a:lnTo>
                    <a:pt x="28" y="87"/>
                  </a:lnTo>
                  <a:lnTo>
                    <a:pt x="28" y="87"/>
                  </a:lnTo>
                  <a:lnTo>
                    <a:pt x="22" y="87"/>
                  </a:lnTo>
                  <a:lnTo>
                    <a:pt x="18" y="86"/>
                  </a:lnTo>
                  <a:lnTo>
                    <a:pt x="13" y="84"/>
                  </a:lnTo>
                  <a:lnTo>
                    <a:pt x="8" y="81"/>
                  </a:lnTo>
                  <a:lnTo>
                    <a:pt x="5" y="76"/>
                  </a:lnTo>
                  <a:lnTo>
                    <a:pt x="2" y="73"/>
                  </a:lnTo>
                  <a:lnTo>
                    <a:pt x="1" y="67"/>
                  </a:lnTo>
                  <a:lnTo>
                    <a:pt x="0" y="61"/>
                  </a:lnTo>
                  <a:lnTo>
                    <a:pt x="0" y="61"/>
                  </a:lnTo>
                  <a:lnTo>
                    <a:pt x="1" y="52"/>
                  </a:lnTo>
                  <a:lnTo>
                    <a:pt x="2" y="45"/>
                  </a:lnTo>
                  <a:lnTo>
                    <a:pt x="12" y="0"/>
                  </a:lnTo>
                  <a:lnTo>
                    <a:pt x="27" y="0"/>
                  </a:lnTo>
                  <a:lnTo>
                    <a:pt x="17" y="51"/>
                  </a:lnTo>
                  <a:lnTo>
                    <a:pt x="17" y="51"/>
                  </a:lnTo>
                  <a:lnTo>
                    <a:pt x="17" y="58"/>
                  </a:lnTo>
                  <a:lnTo>
                    <a:pt x="17" y="58"/>
                  </a:lnTo>
                  <a:lnTo>
                    <a:pt x="18" y="66"/>
                  </a:lnTo>
                  <a:lnTo>
                    <a:pt x="20" y="70"/>
                  </a:lnTo>
                  <a:lnTo>
                    <a:pt x="25" y="73"/>
                  </a:lnTo>
                  <a:lnTo>
                    <a:pt x="32" y="74"/>
                  </a:lnTo>
                  <a:lnTo>
                    <a:pt x="32" y="74"/>
                  </a:lnTo>
                  <a:lnTo>
                    <a:pt x="39" y="74"/>
                  </a:lnTo>
                  <a:lnTo>
                    <a:pt x="45" y="72"/>
                  </a:lnTo>
                  <a:lnTo>
                    <a:pt x="50" y="67"/>
                  </a:lnTo>
                  <a:lnTo>
                    <a:pt x="53" y="63"/>
                  </a:lnTo>
                  <a:lnTo>
                    <a:pt x="57" y="57"/>
                  </a:lnTo>
                  <a:lnTo>
                    <a:pt x="59" y="52"/>
                  </a:lnTo>
                  <a:lnTo>
                    <a:pt x="63" y="43"/>
                  </a:lnTo>
                  <a:lnTo>
                    <a:pt x="73" y="0"/>
                  </a:lnTo>
                  <a:lnTo>
                    <a:pt x="88"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31">
              <a:extLst>
                <a:ext uri="{FF2B5EF4-FFF2-40B4-BE49-F238E27FC236}">
                  <a16:creationId xmlns:a16="http://schemas.microsoft.com/office/drawing/2014/main" id="{96579C5B-40C1-46B9-9BA4-BA9E3DCC5291}"/>
                </a:ext>
              </a:extLst>
            </p:cNvPr>
            <p:cNvSpPr>
              <a:spLocks/>
            </p:cNvSpPr>
            <p:nvPr userDrawn="1"/>
          </p:nvSpPr>
          <p:spPr bwMode="auto">
            <a:xfrm>
              <a:off x="6566" y="4145"/>
              <a:ext cx="21" cy="29"/>
            </a:xfrm>
            <a:custGeom>
              <a:avLst/>
              <a:gdLst>
                <a:gd name="T0" fmla="*/ 14 w 65"/>
                <a:gd name="T1" fmla="*/ 16 h 88"/>
                <a:gd name="T2" fmla="*/ 14 w 65"/>
                <a:gd name="T3" fmla="*/ 16 h 88"/>
                <a:gd name="T4" fmla="*/ 16 w 65"/>
                <a:gd name="T5" fmla="*/ 3 h 88"/>
                <a:gd name="T6" fmla="*/ 31 w 65"/>
                <a:gd name="T7" fmla="*/ 3 h 88"/>
                <a:gd name="T8" fmla="*/ 28 w 65"/>
                <a:gd name="T9" fmla="*/ 16 h 88"/>
                <a:gd name="T10" fmla="*/ 28 w 65"/>
                <a:gd name="T11" fmla="*/ 16 h 88"/>
                <a:gd name="T12" fmla="*/ 28 w 65"/>
                <a:gd name="T13" fmla="*/ 16 h 88"/>
                <a:gd name="T14" fmla="*/ 33 w 65"/>
                <a:gd name="T15" fmla="*/ 10 h 88"/>
                <a:gd name="T16" fmla="*/ 40 w 65"/>
                <a:gd name="T17" fmla="*/ 5 h 88"/>
                <a:gd name="T18" fmla="*/ 47 w 65"/>
                <a:gd name="T19" fmla="*/ 2 h 88"/>
                <a:gd name="T20" fmla="*/ 58 w 65"/>
                <a:gd name="T21" fmla="*/ 0 h 88"/>
                <a:gd name="T22" fmla="*/ 58 w 65"/>
                <a:gd name="T23" fmla="*/ 0 h 88"/>
                <a:gd name="T24" fmla="*/ 61 w 65"/>
                <a:gd name="T25" fmla="*/ 0 h 88"/>
                <a:gd name="T26" fmla="*/ 65 w 65"/>
                <a:gd name="T27" fmla="*/ 2 h 88"/>
                <a:gd name="T28" fmla="*/ 62 w 65"/>
                <a:gd name="T29" fmla="*/ 16 h 88"/>
                <a:gd name="T30" fmla="*/ 62 w 65"/>
                <a:gd name="T31" fmla="*/ 16 h 88"/>
                <a:gd name="T32" fmla="*/ 55 w 65"/>
                <a:gd name="T33" fmla="*/ 15 h 88"/>
                <a:gd name="T34" fmla="*/ 55 w 65"/>
                <a:gd name="T35" fmla="*/ 15 h 88"/>
                <a:gd name="T36" fmla="*/ 49 w 65"/>
                <a:gd name="T37" fmla="*/ 15 h 88"/>
                <a:gd name="T38" fmla="*/ 43 w 65"/>
                <a:gd name="T39" fmla="*/ 17 h 88"/>
                <a:gd name="T40" fmla="*/ 37 w 65"/>
                <a:gd name="T41" fmla="*/ 22 h 88"/>
                <a:gd name="T42" fmla="*/ 33 w 65"/>
                <a:gd name="T43" fmla="*/ 27 h 88"/>
                <a:gd name="T44" fmla="*/ 30 w 65"/>
                <a:gd name="T45" fmla="*/ 31 h 88"/>
                <a:gd name="T46" fmla="*/ 27 w 65"/>
                <a:gd name="T47" fmla="*/ 36 h 88"/>
                <a:gd name="T48" fmla="*/ 24 w 65"/>
                <a:gd name="T49" fmla="*/ 46 h 88"/>
                <a:gd name="T50" fmla="*/ 15 w 65"/>
                <a:gd name="T51" fmla="*/ 88 h 88"/>
                <a:gd name="T52" fmla="*/ 0 w 65"/>
                <a:gd name="T53" fmla="*/ 88 h 88"/>
                <a:gd name="T54" fmla="*/ 14 w 65"/>
                <a:gd name="T55"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88">
                  <a:moveTo>
                    <a:pt x="14" y="16"/>
                  </a:moveTo>
                  <a:lnTo>
                    <a:pt x="14" y="16"/>
                  </a:lnTo>
                  <a:lnTo>
                    <a:pt x="16" y="3"/>
                  </a:lnTo>
                  <a:lnTo>
                    <a:pt x="31" y="3"/>
                  </a:lnTo>
                  <a:lnTo>
                    <a:pt x="28" y="16"/>
                  </a:lnTo>
                  <a:lnTo>
                    <a:pt x="28" y="16"/>
                  </a:lnTo>
                  <a:lnTo>
                    <a:pt x="28" y="16"/>
                  </a:lnTo>
                  <a:lnTo>
                    <a:pt x="33" y="10"/>
                  </a:lnTo>
                  <a:lnTo>
                    <a:pt x="40" y="5"/>
                  </a:lnTo>
                  <a:lnTo>
                    <a:pt x="47" y="2"/>
                  </a:lnTo>
                  <a:lnTo>
                    <a:pt x="58" y="0"/>
                  </a:lnTo>
                  <a:lnTo>
                    <a:pt x="58" y="0"/>
                  </a:lnTo>
                  <a:lnTo>
                    <a:pt x="61" y="0"/>
                  </a:lnTo>
                  <a:lnTo>
                    <a:pt x="65" y="2"/>
                  </a:lnTo>
                  <a:lnTo>
                    <a:pt x="62" y="16"/>
                  </a:lnTo>
                  <a:lnTo>
                    <a:pt x="62" y="16"/>
                  </a:lnTo>
                  <a:lnTo>
                    <a:pt x="55" y="15"/>
                  </a:lnTo>
                  <a:lnTo>
                    <a:pt x="55" y="15"/>
                  </a:lnTo>
                  <a:lnTo>
                    <a:pt x="49" y="15"/>
                  </a:lnTo>
                  <a:lnTo>
                    <a:pt x="43" y="17"/>
                  </a:lnTo>
                  <a:lnTo>
                    <a:pt x="37" y="22"/>
                  </a:lnTo>
                  <a:lnTo>
                    <a:pt x="33" y="27"/>
                  </a:lnTo>
                  <a:lnTo>
                    <a:pt x="30" y="31"/>
                  </a:lnTo>
                  <a:lnTo>
                    <a:pt x="27" y="36"/>
                  </a:lnTo>
                  <a:lnTo>
                    <a:pt x="24" y="46"/>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0" name="Freeform 32">
              <a:extLst>
                <a:ext uri="{FF2B5EF4-FFF2-40B4-BE49-F238E27FC236}">
                  <a16:creationId xmlns:a16="http://schemas.microsoft.com/office/drawing/2014/main" id="{88B24689-3BCA-4241-A7CC-AE9FF657EBCF}"/>
                </a:ext>
              </a:extLst>
            </p:cNvPr>
            <p:cNvSpPr>
              <a:spLocks/>
            </p:cNvSpPr>
            <p:nvPr userDrawn="1"/>
          </p:nvSpPr>
          <p:spPr bwMode="auto">
            <a:xfrm>
              <a:off x="6603" y="4145"/>
              <a:ext cx="23" cy="30"/>
            </a:xfrm>
            <a:custGeom>
              <a:avLst/>
              <a:gdLst>
                <a:gd name="T0" fmla="*/ 64 w 69"/>
                <a:gd name="T1" fmla="*/ 17 h 90"/>
                <a:gd name="T2" fmla="*/ 64 w 69"/>
                <a:gd name="T3" fmla="*/ 17 h 90"/>
                <a:gd name="T4" fmla="*/ 57 w 69"/>
                <a:gd name="T5" fmla="*/ 15 h 90"/>
                <a:gd name="T6" fmla="*/ 50 w 69"/>
                <a:gd name="T7" fmla="*/ 14 h 90"/>
                <a:gd name="T8" fmla="*/ 50 w 69"/>
                <a:gd name="T9" fmla="*/ 14 h 90"/>
                <a:gd name="T10" fmla="*/ 43 w 69"/>
                <a:gd name="T11" fmla="*/ 14 h 90"/>
                <a:gd name="T12" fmla="*/ 36 w 69"/>
                <a:gd name="T13" fmla="*/ 16 h 90"/>
                <a:gd name="T14" fmla="*/ 30 w 69"/>
                <a:gd name="T15" fmla="*/ 20 h 90"/>
                <a:gd name="T16" fmla="*/ 25 w 69"/>
                <a:gd name="T17" fmla="*/ 24 h 90"/>
                <a:gd name="T18" fmla="*/ 21 w 69"/>
                <a:gd name="T19" fmla="*/ 30 h 90"/>
                <a:gd name="T20" fmla="*/ 19 w 69"/>
                <a:gd name="T21" fmla="*/ 37 h 90"/>
                <a:gd name="T22" fmla="*/ 18 w 69"/>
                <a:gd name="T23" fmla="*/ 45 h 90"/>
                <a:gd name="T24" fmla="*/ 17 w 69"/>
                <a:gd name="T25" fmla="*/ 52 h 90"/>
                <a:gd name="T26" fmla="*/ 17 w 69"/>
                <a:gd name="T27" fmla="*/ 52 h 90"/>
                <a:gd name="T28" fmla="*/ 17 w 69"/>
                <a:gd name="T29" fmla="*/ 58 h 90"/>
                <a:gd name="T30" fmla="*/ 18 w 69"/>
                <a:gd name="T31" fmla="*/ 63 h 90"/>
                <a:gd name="T32" fmla="*/ 20 w 69"/>
                <a:gd name="T33" fmla="*/ 67 h 90"/>
                <a:gd name="T34" fmla="*/ 23 w 69"/>
                <a:gd name="T35" fmla="*/ 71 h 90"/>
                <a:gd name="T36" fmla="*/ 26 w 69"/>
                <a:gd name="T37" fmla="*/ 73 h 90"/>
                <a:gd name="T38" fmla="*/ 30 w 69"/>
                <a:gd name="T39" fmla="*/ 76 h 90"/>
                <a:gd name="T40" fmla="*/ 35 w 69"/>
                <a:gd name="T41" fmla="*/ 77 h 90"/>
                <a:gd name="T42" fmla="*/ 40 w 69"/>
                <a:gd name="T43" fmla="*/ 77 h 90"/>
                <a:gd name="T44" fmla="*/ 40 w 69"/>
                <a:gd name="T45" fmla="*/ 77 h 90"/>
                <a:gd name="T46" fmla="*/ 49 w 69"/>
                <a:gd name="T47" fmla="*/ 77 h 90"/>
                <a:gd name="T48" fmla="*/ 57 w 69"/>
                <a:gd name="T49" fmla="*/ 73 h 90"/>
                <a:gd name="T50" fmla="*/ 55 w 69"/>
                <a:gd name="T51" fmla="*/ 88 h 90"/>
                <a:gd name="T52" fmla="*/ 55 w 69"/>
                <a:gd name="T53" fmla="*/ 88 h 90"/>
                <a:gd name="T54" fmla="*/ 46 w 69"/>
                <a:gd name="T55" fmla="*/ 90 h 90"/>
                <a:gd name="T56" fmla="*/ 38 w 69"/>
                <a:gd name="T57" fmla="*/ 90 h 90"/>
                <a:gd name="T58" fmla="*/ 38 w 69"/>
                <a:gd name="T59" fmla="*/ 90 h 90"/>
                <a:gd name="T60" fmla="*/ 30 w 69"/>
                <a:gd name="T61" fmla="*/ 90 h 90"/>
                <a:gd name="T62" fmla="*/ 23 w 69"/>
                <a:gd name="T63" fmla="*/ 88 h 90"/>
                <a:gd name="T64" fmla="*/ 15 w 69"/>
                <a:gd name="T65" fmla="*/ 85 h 90"/>
                <a:gd name="T66" fmla="*/ 11 w 69"/>
                <a:gd name="T67" fmla="*/ 82 h 90"/>
                <a:gd name="T68" fmla="*/ 6 w 69"/>
                <a:gd name="T69" fmla="*/ 76 h 90"/>
                <a:gd name="T70" fmla="*/ 2 w 69"/>
                <a:gd name="T71" fmla="*/ 70 h 90"/>
                <a:gd name="T72" fmla="*/ 1 w 69"/>
                <a:gd name="T73" fmla="*/ 63 h 90"/>
                <a:gd name="T74" fmla="*/ 0 w 69"/>
                <a:gd name="T75" fmla="*/ 54 h 90"/>
                <a:gd name="T76" fmla="*/ 0 w 69"/>
                <a:gd name="T77" fmla="*/ 54 h 90"/>
                <a:gd name="T78" fmla="*/ 1 w 69"/>
                <a:gd name="T79" fmla="*/ 43 h 90"/>
                <a:gd name="T80" fmla="*/ 4 w 69"/>
                <a:gd name="T81" fmla="*/ 34 h 90"/>
                <a:gd name="T82" fmla="*/ 7 w 69"/>
                <a:gd name="T83" fmla="*/ 24 h 90"/>
                <a:gd name="T84" fmla="*/ 12 w 69"/>
                <a:gd name="T85" fmla="*/ 17 h 90"/>
                <a:gd name="T86" fmla="*/ 19 w 69"/>
                <a:gd name="T87" fmla="*/ 10 h 90"/>
                <a:gd name="T88" fmla="*/ 27 w 69"/>
                <a:gd name="T89" fmla="*/ 5 h 90"/>
                <a:gd name="T90" fmla="*/ 36 w 69"/>
                <a:gd name="T91" fmla="*/ 2 h 90"/>
                <a:gd name="T92" fmla="*/ 46 w 69"/>
                <a:gd name="T93" fmla="*/ 0 h 90"/>
                <a:gd name="T94" fmla="*/ 46 w 69"/>
                <a:gd name="T95" fmla="*/ 0 h 90"/>
                <a:gd name="T96" fmla="*/ 58 w 69"/>
                <a:gd name="T97" fmla="*/ 2 h 90"/>
                <a:gd name="T98" fmla="*/ 69 w 69"/>
                <a:gd name="T99" fmla="*/ 4 h 90"/>
                <a:gd name="T100" fmla="*/ 64 w 69"/>
                <a:gd name="T101"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90">
                  <a:moveTo>
                    <a:pt x="64" y="17"/>
                  </a:moveTo>
                  <a:lnTo>
                    <a:pt x="64" y="17"/>
                  </a:lnTo>
                  <a:lnTo>
                    <a:pt x="57" y="15"/>
                  </a:lnTo>
                  <a:lnTo>
                    <a:pt x="50" y="14"/>
                  </a:lnTo>
                  <a:lnTo>
                    <a:pt x="50" y="14"/>
                  </a:lnTo>
                  <a:lnTo>
                    <a:pt x="43" y="14"/>
                  </a:lnTo>
                  <a:lnTo>
                    <a:pt x="36" y="16"/>
                  </a:lnTo>
                  <a:lnTo>
                    <a:pt x="30" y="20"/>
                  </a:lnTo>
                  <a:lnTo>
                    <a:pt x="25" y="24"/>
                  </a:lnTo>
                  <a:lnTo>
                    <a:pt x="21" y="30"/>
                  </a:lnTo>
                  <a:lnTo>
                    <a:pt x="19" y="37"/>
                  </a:lnTo>
                  <a:lnTo>
                    <a:pt x="18" y="45"/>
                  </a:lnTo>
                  <a:lnTo>
                    <a:pt x="17" y="52"/>
                  </a:lnTo>
                  <a:lnTo>
                    <a:pt x="17" y="52"/>
                  </a:lnTo>
                  <a:lnTo>
                    <a:pt x="17" y="58"/>
                  </a:lnTo>
                  <a:lnTo>
                    <a:pt x="18" y="63"/>
                  </a:lnTo>
                  <a:lnTo>
                    <a:pt x="20" y="67"/>
                  </a:lnTo>
                  <a:lnTo>
                    <a:pt x="23" y="71"/>
                  </a:lnTo>
                  <a:lnTo>
                    <a:pt x="26" y="73"/>
                  </a:lnTo>
                  <a:lnTo>
                    <a:pt x="30" y="76"/>
                  </a:lnTo>
                  <a:lnTo>
                    <a:pt x="35" y="77"/>
                  </a:lnTo>
                  <a:lnTo>
                    <a:pt x="40" y="77"/>
                  </a:lnTo>
                  <a:lnTo>
                    <a:pt x="40" y="77"/>
                  </a:lnTo>
                  <a:lnTo>
                    <a:pt x="49" y="77"/>
                  </a:lnTo>
                  <a:lnTo>
                    <a:pt x="57" y="73"/>
                  </a:lnTo>
                  <a:lnTo>
                    <a:pt x="55" y="88"/>
                  </a:lnTo>
                  <a:lnTo>
                    <a:pt x="55" y="88"/>
                  </a:lnTo>
                  <a:lnTo>
                    <a:pt x="46" y="90"/>
                  </a:lnTo>
                  <a:lnTo>
                    <a:pt x="38" y="90"/>
                  </a:lnTo>
                  <a:lnTo>
                    <a:pt x="38" y="90"/>
                  </a:lnTo>
                  <a:lnTo>
                    <a:pt x="30" y="90"/>
                  </a:lnTo>
                  <a:lnTo>
                    <a:pt x="23" y="88"/>
                  </a:lnTo>
                  <a:lnTo>
                    <a:pt x="15" y="85"/>
                  </a:lnTo>
                  <a:lnTo>
                    <a:pt x="11" y="82"/>
                  </a:lnTo>
                  <a:lnTo>
                    <a:pt x="6" y="76"/>
                  </a:lnTo>
                  <a:lnTo>
                    <a:pt x="2" y="70"/>
                  </a:lnTo>
                  <a:lnTo>
                    <a:pt x="1" y="63"/>
                  </a:lnTo>
                  <a:lnTo>
                    <a:pt x="0" y="54"/>
                  </a:lnTo>
                  <a:lnTo>
                    <a:pt x="0" y="54"/>
                  </a:lnTo>
                  <a:lnTo>
                    <a:pt x="1" y="43"/>
                  </a:lnTo>
                  <a:lnTo>
                    <a:pt x="4" y="34"/>
                  </a:lnTo>
                  <a:lnTo>
                    <a:pt x="7" y="24"/>
                  </a:lnTo>
                  <a:lnTo>
                    <a:pt x="12" y="17"/>
                  </a:lnTo>
                  <a:lnTo>
                    <a:pt x="19" y="10"/>
                  </a:lnTo>
                  <a:lnTo>
                    <a:pt x="27" y="5"/>
                  </a:lnTo>
                  <a:lnTo>
                    <a:pt x="36" y="2"/>
                  </a:lnTo>
                  <a:lnTo>
                    <a:pt x="46" y="0"/>
                  </a:lnTo>
                  <a:lnTo>
                    <a:pt x="46" y="0"/>
                  </a:lnTo>
                  <a:lnTo>
                    <a:pt x="58" y="2"/>
                  </a:lnTo>
                  <a:lnTo>
                    <a:pt x="69" y="4"/>
                  </a:lnTo>
                  <a:lnTo>
                    <a:pt x="6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33">
              <a:extLst>
                <a:ext uri="{FF2B5EF4-FFF2-40B4-BE49-F238E27FC236}">
                  <a16:creationId xmlns:a16="http://schemas.microsoft.com/office/drawing/2014/main" id="{B2679343-A098-45CB-8A40-A49253A2E445}"/>
                </a:ext>
              </a:extLst>
            </p:cNvPr>
            <p:cNvSpPr>
              <a:spLocks noEditPoints="1"/>
            </p:cNvSpPr>
            <p:nvPr userDrawn="1"/>
          </p:nvSpPr>
          <p:spPr bwMode="auto">
            <a:xfrm>
              <a:off x="6628" y="4145"/>
              <a:ext cx="29" cy="30"/>
            </a:xfrm>
            <a:custGeom>
              <a:avLst/>
              <a:gdLst>
                <a:gd name="T0" fmla="*/ 49 w 87"/>
                <a:gd name="T1" fmla="*/ 0 h 90"/>
                <a:gd name="T2" fmla="*/ 65 w 87"/>
                <a:gd name="T3" fmla="*/ 3 h 90"/>
                <a:gd name="T4" fmla="*/ 77 w 87"/>
                <a:gd name="T5" fmla="*/ 10 h 90"/>
                <a:gd name="T6" fmla="*/ 84 w 87"/>
                <a:gd name="T7" fmla="*/ 22 h 90"/>
                <a:gd name="T8" fmla="*/ 87 w 87"/>
                <a:gd name="T9" fmla="*/ 37 h 90"/>
                <a:gd name="T10" fmla="*/ 87 w 87"/>
                <a:gd name="T11" fmla="*/ 48 h 90"/>
                <a:gd name="T12" fmla="*/ 80 w 87"/>
                <a:gd name="T13" fmla="*/ 67 h 90"/>
                <a:gd name="T14" fmla="*/ 68 w 87"/>
                <a:gd name="T15" fmla="*/ 82 h 90"/>
                <a:gd name="T16" fmla="*/ 50 w 87"/>
                <a:gd name="T17" fmla="*/ 89 h 90"/>
                <a:gd name="T18" fmla="*/ 39 w 87"/>
                <a:gd name="T19" fmla="*/ 90 h 90"/>
                <a:gd name="T20" fmla="*/ 24 w 87"/>
                <a:gd name="T21" fmla="*/ 88 h 90"/>
                <a:gd name="T22" fmla="*/ 11 w 87"/>
                <a:gd name="T23" fmla="*/ 81 h 90"/>
                <a:gd name="T24" fmla="*/ 3 w 87"/>
                <a:gd name="T25" fmla="*/ 69 h 90"/>
                <a:gd name="T26" fmla="*/ 0 w 87"/>
                <a:gd name="T27" fmla="*/ 52 h 90"/>
                <a:gd name="T28" fmla="*/ 1 w 87"/>
                <a:gd name="T29" fmla="*/ 42 h 90"/>
                <a:gd name="T30" fmla="*/ 7 w 87"/>
                <a:gd name="T31" fmla="*/ 23 h 90"/>
                <a:gd name="T32" fmla="*/ 20 w 87"/>
                <a:gd name="T33" fmla="*/ 9 h 90"/>
                <a:gd name="T34" fmla="*/ 38 w 87"/>
                <a:gd name="T35" fmla="*/ 2 h 90"/>
                <a:gd name="T36" fmla="*/ 49 w 87"/>
                <a:gd name="T37" fmla="*/ 0 h 90"/>
                <a:gd name="T38" fmla="*/ 39 w 87"/>
                <a:gd name="T39" fmla="*/ 77 h 90"/>
                <a:gd name="T40" fmla="*/ 51 w 87"/>
                <a:gd name="T41" fmla="*/ 75 h 90"/>
                <a:gd name="T42" fmla="*/ 62 w 87"/>
                <a:gd name="T43" fmla="*/ 65 h 90"/>
                <a:gd name="T44" fmla="*/ 68 w 87"/>
                <a:gd name="T45" fmla="*/ 52 h 90"/>
                <a:gd name="T46" fmla="*/ 70 w 87"/>
                <a:gd name="T47" fmla="*/ 37 h 90"/>
                <a:gd name="T48" fmla="*/ 70 w 87"/>
                <a:gd name="T49" fmla="*/ 33 h 90"/>
                <a:gd name="T50" fmla="*/ 68 w 87"/>
                <a:gd name="T51" fmla="*/ 24 h 90"/>
                <a:gd name="T52" fmla="*/ 62 w 87"/>
                <a:gd name="T53" fmla="*/ 17 h 90"/>
                <a:gd name="T54" fmla="*/ 53 w 87"/>
                <a:gd name="T55" fmla="*/ 14 h 90"/>
                <a:gd name="T56" fmla="*/ 49 w 87"/>
                <a:gd name="T57" fmla="*/ 14 h 90"/>
                <a:gd name="T58" fmla="*/ 34 w 87"/>
                <a:gd name="T59" fmla="*/ 17 h 90"/>
                <a:gd name="T60" fmla="*/ 25 w 87"/>
                <a:gd name="T61" fmla="*/ 27 h 90"/>
                <a:gd name="T62" fmla="*/ 19 w 87"/>
                <a:gd name="T63" fmla="*/ 40 h 90"/>
                <a:gd name="T64" fmla="*/ 18 w 87"/>
                <a:gd name="T65" fmla="*/ 53 h 90"/>
                <a:gd name="T66" fmla="*/ 18 w 87"/>
                <a:gd name="T67" fmla="*/ 58 h 90"/>
                <a:gd name="T68" fmla="*/ 20 w 87"/>
                <a:gd name="T69" fmla="*/ 67 h 90"/>
                <a:gd name="T70" fmla="*/ 26 w 87"/>
                <a:gd name="T71" fmla="*/ 73 h 90"/>
                <a:gd name="T72" fmla="*/ 34 w 87"/>
                <a:gd name="T73" fmla="*/ 77 h 90"/>
                <a:gd name="T74" fmla="*/ 39 w 87"/>
                <a:gd name="T75"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90">
                  <a:moveTo>
                    <a:pt x="49" y="0"/>
                  </a:moveTo>
                  <a:lnTo>
                    <a:pt x="49" y="0"/>
                  </a:lnTo>
                  <a:lnTo>
                    <a:pt x="57" y="2"/>
                  </a:lnTo>
                  <a:lnTo>
                    <a:pt x="65" y="3"/>
                  </a:lnTo>
                  <a:lnTo>
                    <a:pt x="71" y="6"/>
                  </a:lnTo>
                  <a:lnTo>
                    <a:pt x="77" y="10"/>
                  </a:lnTo>
                  <a:lnTo>
                    <a:pt x="81" y="16"/>
                  </a:lnTo>
                  <a:lnTo>
                    <a:pt x="84" y="22"/>
                  </a:lnTo>
                  <a:lnTo>
                    <a:pt x="87" y="29"/>
                  </a:lnTo>
                  <a:lnTo>
                    <a:pt x="87" y="37"/>
                  </a:lnTo>
                  <a:lnTo>
                    <a:pt x="87" y="37"/>
                  </a:lnTo>
                  <a:lnTo>
                    <a:pt x="87" y="48"/>
                  </a:lnTo>
                  <a:lnTo>
                    <a:pt x="84" y="59"/>
                  </a:lnTo>
                  <a:lnTo>
                    <a:pt x="80" y="67"/>
                  </a:lnTo>
                  <a:lnTo>
                    <a:pt x="75" y="75"/>
                  </a:lnTo>
                  <a:lnTo>
                    <a:pt x="68" y="82"/>
                  </a:lnTo>
                  <a:lnTo>
                    <a:pt x="59" y="87"/>
                  </a:lnTo>
                  <a:lnTo>
                    <a:pt x="50" y="89"/>
                  </a:lnTo>
                  <a:lnTo>
                    <a:pt x="39" y="90"/>
                  </a:lnTo>
                  <a:lnTo>
                    <a:pt x="39" y="90"/>
                  </a:lnTo>
                  <a:lnTo>
                    <a:pt x="31" y="90"/>
                  </a:lnTo>
                  <a:lnTo>
                    <a:pt x="24" y="88"/>
                  </a:lnTo>
                  <a:lnTo>
                    <a:pt x="17" y="85"/>
                  </a:lnTo>
                  <a:lnTo>
                    <a:pt x="11" y="81"/>
                  </a:lnTo>
                  <a:lnTo>
                    <a:pt x="7" y="76"/>
                  </a:lnTo>
                  <a:lnTo>
                    <a:pt x="3" y="69"/>
                  </a:lnTo>
                  <a:lnTo>
                    <a:pt x="1" y="61"/>
                  </a:lnTo>
                  <a:lnTo>
                    <a:pt x="0" y="52"/>
                  </a:lnTo>
                  <a:lnTo>
                    <a:pt x="0" y="52"/>
                  </a:lnTo>
                  <a:lnTo>
                    <a:pt x="1" y="42"/>
                  </a:lnTo>
                  <a:lnTo>
                    <a:pt x="3" y="31"/>
                  </a:lnTo>
                  <a:lnTo>
                    <a:pt x="7" y="23"/>
                  </a:lnTo>
                  <a:lnTo>
                    <a:pt x="13" y="16"/>
                  </a:lnTo>
                  <a:lnTo>
                    <a:pt x="20" y="9"/>
                  </a:lnTo>
                  <a:lnTo>
                    <a:pt x="28" y="4"/>
                  </a:lnTo>
                  <a:lnTo>
                    <a:pt x="38" y="2"/>
                  </a:lnTo>
                  <a:lnTo>
                    <a:pt x="49" y="0"/>
                  </a:lnTo>
                  <a:lnTo>
                    <a:pt x="49" y="0"/>
                  </a:lnTo>
                  <a:close/>
                  <a:moveTo>
                    <a:pt x="39" y="77"/>
                  </a:moveTo>
                  <a:lnTo>
                    <a:pt x="39" y="77"/>
                  </a:lnTo>
                  <a:lnTo>
                    <a:pt x="45" y="77"/>
                  </a:lnTo>
                  <a:lnTo>
                    <a:pt x="51" y="75"/>
                  </a:lnTo>
                  <a:lnTo>
                    <a:pt x="57" y="70"/>
                  </a:lnTo>
                  <a:lnTo>
                    <a:pt x="62" y="65"/>
                  </a:lnTo>
                  <a:lnTo>
                    <a:pt x="65" y="59"/>
                  </a:lnTo>
                  <a:lnTo>
                    <a:pt x="68" y="52"/>
                  </a:lnTo>
                  <a:lnTo>
                    <a:pt x="70" y="45"/>
                  </a:lnTo>
                  <a:lnTo>
                    <a:pt x="70" y="37"/>
                  </a:lnTo>
                  <a:lnTo>
                    <a:pt x="70" y="37"/>
                  </a:lnTo>
                  <a:lnTo>
                    <a:pt x="70" y="33"/>
                  </a:lnTo>
                  <a:lnTo>
                    <a:pt x="69" y="29"/>
                  </a:lnTo>
                  <a:lnTo>
                    <a:pt x="68" y="24"/>
                  </a:lnTo>
                  <a:lnTo>
                    <a:pt x="64" y="21"/>
                  </a:lnTo>
                  <a:lnTo>
                    <a:pt x="62" y="17"/>
                  </a:lnTo>
                  <a:lnTo>
                    <a:pt x="58" y="15"/>
                  </a:lnTo>
                  <a:lnTo>
                    <a:pt x="53" y="14"/>
                  </a:lnTo>
                  <a:lnTo>
                    <a:pt x="49" y="14"/>
                  </a:lnTo>
                  <a:lnTo>
                    <a:pt x="49" y="14"/>
                  </a:lnTo>
                  <a:lnTo>
                    <a:pt x="42" y="15"/>
                  </a:lnTo>
                  <a:lnTo>
                    <a:pt x="34" y="17"/>
                  </a:lnTo>
                  <a:lnTo>
                    <a:pt x="30" y="21"/>
                  </a:lnTo>
                  <a:lnTo>
                    <a:pt x="25" y="27"/>
                  </a:lnTo>
                  <a:lnTo>
                    <a:pt x="21" y="33"/>
                  </a:lnTo>
                  <a:lnTo>
                    <a:pt x="19" y="40"/>
                  </a:lnTo>
                  <a:lnTo>
                    <a:pt x="18" y="47"/>
                  </a:lnTo>
                  <a:lnTo>
                    <a:pt x="18" y="53"/>
                  </a:lnTo>
                  <a:lnTo>
                    <a:pt x="18" y="53"/>
                  </a:lnTo>
                  <a:lnTo>
                    <a:pt x="18" y="58"/>
                  </a:lnTo>
                  <a:lnTo>
                    <a:pt x="19" y="63"/>
                  </a:lnTo>
                  <a:lnTo>
                    <a:pt x="20" y="67"/>
                  </a:lnTo>
                  <a:lnTo>
                    <a:pt x="22" y="71"/>
                  </a:lnTo>
                  <a:lnTo>
                    <a:pt x="26" y="73"/>
                  </a:lnTo>
                  <a:lnTo>
                    <a:pt x="30" y="76"/>
                  </a:lnTo>
                  <a:lnTo>
                    <a:pt x="34" y="77"/>
                  </a:lnTo>
                  <a:lnTo>
                    <a:pt x="39" y="77"/>
                  </a:lnTo>
                  <a:lnTo>
                    <a:pt x="39"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Freeform 34">
              <a:extLst>
                <a:ext uri="{FF2B5EF4-FFF2-40B4-BE49-F238E27FC236}">
                  <a16:creationId xmlns:a16="http://schemas.microsoft.com/office/drawing/2014/main" id="{A5A65720-A8EB-4038-BB3A-46723A3314C9}"/>
                </a:ext>
              </a:extLst>
            </p:cNvPr>
            <p:cNvSpPr>
              <a:spLocks/>
            </p:cNvSpPr>
            <p:nvPr userDrawn="1"/>
          </p:nvSpPr>
          <p:spPr bwMode="auto">
            <a:xfrm>
              <a:off x="6662"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1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4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7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1"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4" y="29"/>
                  </a:lnTo>
                  <a:lnTo>
                    <a:pt x="81" y="35"/>
                  </a:lnTo>
                  <a:lnTo>
                    <a:pt x="79" y="45"/>
                  </a:lnTo>
                  <a:lnTo>
                    <a:pt x="69" y="88"/>
                  </a:lnTo>
                  <a:lnTo>
                    <a:pt x="53" y="88"/>
                  </a:lnTo>
                  <a:lnTo>
                    <a:pt x="64" y="34"/>
                  </a:lnTo>
                  <a:lnTo>
                    <a:pt x="64" y="34"/>
                  </a:lnTo>
                  <a:lnTo>
                    <a:pt x="66" y="25"/>
                  </a:lnTo>
                  <a:lnTo>
                    <a:pt x="66" y="25"/>
                  </a:lnTo>
                  <a:lnTo>
                    <a:pt x="64" y="21"/>
                  </a:lnTo>
                  <a:lnTo>
                    <a:pt x="62" y="17"/>
                  </a:lnTo>
                  <a:lnTo>
                    <a:pt x="59" y="15"/>
                  </a:lnTo>
                  <a:lnTo>
                    <a:pt x="53" y="14"/>
                  </a:lnTo>
                  <a:lnTo>
                    <a:pt x="53" y="14"/>
                  </a:lnTo>
                  <a:lnTo>
                    <a:pt x="47" y="14"/>
                  </a:lnTo>
                  <a:lnTo>
                    <a:pt x="42" y="16"/>
                  </a:lnTo>
                  <a:lnTo>
                    <a:pt x="38" y="20"/>
                  </a:lnTo>
                  <a:lnTo>
                    <a:pt x="33"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3" name="Freeform 35">
              <a:extLst>
                <a:ext uri="{FF2B5EF4-FFF2-40B4-BE49-F238E27FC236}">
                  <a16:creationId xmlns:a16="http://schemas.microsoft.com/office/drawing/2014/main" id="{80AF5A0E-1908-49A6-8BE8-1F60BCFBC24A}"/>
                </a:ext>
              </a:extLst>
            </p:cNvPr>
            <p:cNvSpPr>
              <a:spLocks/>
            </p:cNvSpPr>
            <p:nvPr userDrawn="1"/>
          </p:nvSpPr>
          <p:spPr bwMode="auto">
            <a:xfrm>
              <a:off x="6711" y="4145"/>
              <a:ext cx="45" cy="29"/>
            </a:xfrm>
            <a:custGeom>
              <a:avLst/>
              <a:gdLst>
                <a:gd name="T0" fmla="*/ 16 w 135"/>
                <a:gd name="T1" fmla="*/ 12 h 88"/>
                <a:gd name="T2" fmla="*/ 32 w 135"/>
                <a:gd name="T3" fmla="*/ 3 h 88"/>
                <a:gd name="T4" fmla="*/ 30 w 135"/>
                <a:gd name="T5" fmla="*/ 15 h 88"/>
                <a:gd name="T6" fmla="*/ 36 w 135"/>
                <a:gd name="T7" fmla="*/ 9 h 88"/>
                <a:gd name="T8" fmla="*/ 49 w 135"/>
                <a:gd name="T9" fmla="*/ 2 h 88"/>
                <a:gd name="T10" fmla="*/ 57 w 135"/>
                <a:gd name="T11" fmla="*/ 0 h 88"/>
                <a:gd name="T12" fmla="*/ 72 w 135"/>
                <a:gd name="T13" fmla="*/ 4 h 88"/>
                <a:gd name="T14" fmla="*/ 79 w 135"/>
                <a:gd name="T15" fmla="*/ 12 h 88"/>
                <a:gd name="T16" fmla="*/ 80 w 135"/>
                <a:gd name="T17" fmla="*/ 16 h 88"/>
                <a:gd name="T18" fmla="*/ 93 w 135"/>
                <a:gd name="T19" fmla="*/ 4 h 88"/>
                <a:gd name="T20" fmla="*/ 111 w 135"/>
                <a:gd name="T21" fmla="*/ 0 h 88"/>
                <a:gd name="T22" fmla="*/ 116 w 135"/>
                <a:gd name="T23" fmla="*/ 0 h 88"/>
                <a:gd name="T24" fmla="*/ 124 w 135"/>
                <a:gd name="T25" fmla="*/ 4 h 88"/>
                <a:gd name="T26" fmla="*/ 130 w 135"/>
                <a:gd name="T27" fmla="*/ 10 h 88"/>
                <a:gd name="T28" fmla="*/ 134 w 135"/>
                <a:gd name="T29" fmla="*/ 18 h 88"/>
                <a:gd name="T30" fmla="*/ 135 w 135"/>
                <a:gd name="T31" fmla="*/ 23 h 88"/>
                <a:gd name="T32" fmla="*/ 132 w 135"/>
                <a:gd name="T33" fmla="*/ 41 h 88"/>
                <a:gd name="T34" fmla="*/ 106 w 135"/>
                <a:gd name="T35" fmla="*/ 88 h 88"/>
                <a:gd name="T36" fmla="*/ 118 w 135"/>
                <a:gd name="T37" fmla="*/ 34 h 88"/>
                <a:gd name="T38" fmla="*/ 118 w 135"/>
                <a:gd name="T39" fmla="*/ 25 h 88"/>
                <a:gd name="T40" fmla="*/ 116 w 135"/>
                <a:gd name="T41" fmla="*/ 17 h 88"/>
                <a:gd name="T42" fmla="*/ 106 w 135"/>
                <a:gd name="T43" fmla="*/ 14 h 88"/>
                <a:gd name="T44" fmla="*/ 100 w 135"/>
                <a:gd name="T45" fmla="*/ 14 h 88"/>
                <a:gd name="T46" fmla="*/ 91 w 135"/>
                <a:gd name="T47" fmla="*/ 20 h 88"/>
                <a:gd name="T48" fmla="*/ 85 w 135"/>
                <a:gd name="T49" fmla="*/ 29 h 88"/>
                <a:gd name="T50" fmla="*/ 79 w 135"/>
                <a:gd name="T51" fmla="*/ 45 h 88"/>
                <a:gd name="T52" fmla="*/ 53 w 135"/>
                <a:gd name="T53" fmla="*/ 88 h 88"/>
                <a:gd name="T54" fmla="*/ 64 w 135"/>
                <a:gd name="T55" fmla="*/ 34 h 88"/>
                <a:gd name="T56" fmla="*/ 66 w 135"/>
                <a:gd name="T57" fmla="*/ 25 h 88"/>
                <a:gd name="T58" fmla="*/ 62 w 135"/>
                <a:gd name="T59" fmla="*/ 17 h 88"/>
                <a:gd name="T60" fmla="*/ 53 w 135"/>
                <a:gd name="T61" fmla="*/ 14 h 88"/>
                <a:gd name="T62" fmla="*/ 48 w 135"/>
                <a:gd name="T63" fmla="*/ 14 h 88"/>
                <a:gd name="T64" fmla="*/ 38 w 135"/>
                <a:gd name="T65" fmla="*/ 20 h 88"/>
                <a:gd name="T66" fmla="*/ 31 w 135"/>
                <a:gd name="T67" fmla="*/ 29 h 88"/>
                <a:gd name="T68" fmla="*/ 25 w 135"/>
                <a:gd name="T69" fmla="*/ 45 h 88"/>
                <a:gd name="T70" fmla="*/ 0 w 135"/>
                <a:gd name="T7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5" h="88">
                  <a:moveTo>
                    <a:pt x="16" y="12"/>
                  </a:moveTo>
                  <a:lnTo>
                    <a:pt x="16" y="12"/>
                  </a:lnTo>
                  <a:lnTo>
                    <a:pt x="17" y="3"/>
                  </a:lnTo>
                  <a:lnTo>
                    <a:pt x="32" y="3"/>
                  </a:lnTo>
                  <a:lnTo>
                    <a:pt x="30" y="15"/>
                  </a:lnTo>
                  <a:lnTo>
                    <a:pt x="30" y="15"/>
                  </a:lnTo>
                  <a:lnTo>
                    <a:pt x="30" y="15"/>
                  </a:lnTo>
                  <a:lnTo>
                    <a:pt x="36" y="9"/>
                  </a:lnTo>
                  <a:lnTo>
                    <a:pt x="42" y="4"/>
                  </a:lnTo>
                  <a:lnTo>
                    <a:pt x="49" y="2"/>
                  </a:lnTo>
                  <a:lnTo>
                    <a:pt x="57" y="0"/>
                  </a:lnTo>
                  <a:lnTo>
                    <a:pt x="57" y="0"/>
                  </a:lnTo>
                  <a:lnTo>
                    <a:pt x="64" y="2"/>
                  </a:lnTo>
                  <a:lnTo>
                    <a:pt x="72" y="4"/>
                  </a:lnTo>
                  <a:lnTo>
                    <a:pt x="76" y="9"/>
                  </a:lnTo>
                  <a:lnTo>
                    <a:pt x="79" y="12"/>
                  </a:lnTo>
                  <a:lnTo>
                    <a:pt x="80" y="16"/>
                  </a:lnTo>
                  <a:lnTo>
                    <a:pt x="80" y="16"/>
                  </a:lnTo>
                  <a:lnTo>
                    <a:pt x="87" y="9"/>
                  </a:lnTo>
                  <a:lnTo>
                    <a:pt x="93" y="4"/>
                  </a:lnTo>
                  <a:lnTo>
                    <a:pt x="101" y="2"/>
                  </a:lnTo>
                  <a:lnTo>
                    <a:pt x="111" y="0"/>
                  </a:lnTo>
                  <a:lnTo>
                    <a:pt x="111" y="0"/>
                  </a:lnTo>
                  <a:lnTo>
                    <a:pt x="116" y="0"/>
                  </a:lnTo>
                  <a:lnTo>
                    <a:pt x="120" y="2"/>
                  </a:lnTo>
                  <a:lnTo>
                    <a:pt x="124" y="4"/>
                  </a:lnTo>
                  <a:lnTo>
                    <a:pt x="128" y="6"/>
                  </a:lnTo>
                  <a:lnTo>
                    <a:pt x="130" y="10"/>
                  </a:lnTo>
                  <a:lnTo>
                    <a:pt x="132" y="14"/>
                  </a:lnTo>
                  <a:lnTo>
                    <a:pt x="134" y="18"/>
                  </a:lnTo>
                  <a:lnTo>
                    <a:pt x="135" y="23"/>
                  </a:lnTo>
                  <a:lnTo>
                    <a:pt x="135" y="23"/>
                  </a:lnTo>
                  <a:lnTo>
                    <a:pt x="134" y="31"/>
                  </a:lnTo>
                  <a:lnTo>
                    <a:pt x="132" y="41"/>
                  </a:lnTo>
                  <a:lnTo>
                    <a:pt x="122" y="88"/>
                  </a:lnTo>
                  <a:lnTo>
                    <a:pt x="106" y="88"/>
                  </a:lnTo>
                  <a:lnTo>
                    <a:pt x="118" y="34"/>
                  </a:lnTo>
                  <a:lnTo>
                    <a:pt x="118" y="34"/>
                  </a:lnTo>
                  <a:lnTo>
                    <a:pt x="118" y="25"/>
                  </a:lnTo>
                  <a:lnTo>
                    <a:pt x="118" y="25"/>
                  </a:lnTo>
                  <a:lnTo>
                    <a:pt x="118" y="21"/>
                  </a:lnTo>
                  <a:lnTo>
                    <a:pt x="116" y="17"/>
                  </a:lnTo>
                  <a:lnTo>
                    <a:pt x="111" y="15"/>
                  </a:lnTo>
                  <a:lnTo>
                    <a:pt x="106" y="14"/>
                  </a:lnTo>
                  <a:lnTo>
                    <a:pt x="106" y="14"/>
                  </a:lnTo>
                  <a:lnTo>
                    <a:pt x="100" y="14"/>
                  </a:lnTo>
                  <a:lnTo>
                    <a:pt x="95" y="16"/>
                  </a:lnTo>
                  <a:lnTo>
                    <a:pt x="91" y="20"/>
                  </a:lnTo>
                  <a:lnTo>
                    <a:pt x="87" y="24"/>
                  </a:lnTo>
                  <a:lnTo>
                    <a:pt x="85" y="29"/>
                  </a:lnTo>
                  <a:lnTo>
                    <a:pt x="81" y="35"/>
                  </a:lnTo>
                  <a:lnTo>
                    <a:pt x="79" y="45"/>
                  </a:lnTo>
                  <a:lnTo>
                    <a:pt x="69" y="88"/>
                  </a:lnTo>
                  <a:lnTo>
                    <a:pt x="53" y="88"/>
                  </a:lnTo>
                  <a:lnTo>
                    <a:pt x="64" y="34"/>
                  </a:lnTo>
                  <a:lnTo>
                    <a:pt x="64" y="34"/>
                  </a:lnTo>
                  <a:lnTo>
                    <a:pt x="66" y="25"/>
                  </a:lnTo>
                  <a:lnTo>
                    <a:pt x="66" y="25"/>
                  </a:lnTo>
                  <a:lnTo>
                    <a:pt x="64" y="21"/>
                  </a:lnTo>
                  <a:lnTo>
                    <a:pt x="62" y="17"/>
                  </a:lnTo>
                  <a:lnTo>
                    <a:pt x="58" y="15"/>
                  </a:lnTo>
                  <a:lnTo>
                    <a:pt x="53" y="14"/>
                  </a:lnTo>
                  <a:lnTo>
                    <a:pt x="53" y="14"/>
                  </a:lnTo>
                  <a:lnTo>
                    <a:pt x="48" y="14"/>
                  </a:lnTo>
                  <a:lnTo>
                    <a:pt x="42" y="16"/>
                  </a:lnTo>
                  <a:lnTo>
                    <a:pt x="38" y="20"/>
                  </a:lnTo>
                  <a:lnTo>
                    <a:pt x="35" y="24"/>
                  </a:lnTo>
                  <a:lnTo>
                    <a:pt x="31" y="29"/>
                  </a:lnTo>
                  <a:lnTo>
                    <a:pt x="29" y="35"/>
                  </a:lnTo>
                  <a:lnTo>
                    <a:pt x="25" y="45"/>
                  </a:lnTo>
                  <a:lnTo>
                    <a:pt x="16" y="88"/>
                  </a:lnTo>
                  <a:lnTo>
                    <a:pt x="0" y="88"/>
                  </a:lnTo>
                  <a:lnTo>
                    <a:pt x="1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36">
              <a:extLst>
                <a:ext uri="{FF2B5EF4-FFF2-40B4-BE49-F238E27FC236}">
                  <a16:creationId xmlns:a16="http://schemas.microsoft.com/office/drawing/2014/main" id="{DC4435E4-3FF2-4B46-A852-C9B494EE8747}"/>
                </a:ext>
              </a:extLst>
            </p:cNvPr>
            <p:cNvSpPr>
              <a:spLocks/>
            </p:cNvSpPr>
            <p:nvPr userDrawn="1"/>
          </p:nvSpPr>
          <p:spPr bwMode="auto">
            <a:xfrm>
              <a:off x="6763" y="4146"/>
              <a:ext cx="29" cy="29"/>
            </a:xfrm>
            <a:custGeom>
              <a:avLst/>
              <a:gdLst>
                <a:gd name="T0" fmla="*/ 73 w 87"/>
                <a:gd name="T1" fmla="*/ 73 h 87"/>
                <a:gd name="T2" fmla="*/ 73 w 87"/>
                <a:gd name="T3" fmla="*/ 73 h 87"/>
                <a:gd name="T4" fmla="*/ 70 w 87"/>
                <a:gd name="T5" fmla="*/ 85 h 87"/>
                <a:gd name="T6" fmla="*/ 55 w 87"/>
                <a:gd name="T7" fmla="*/ 85 h 87"/>
                <a:gd name="T8" fmla="*/ 57 w 87"/>
                <a:gd name="T9" fmla="*/ 72 h 87"/>
                <a:gd name="T10" fmla="*/ 57 w 87"/>
                <a:gd name="T11" fmla="*/ 72 h 87"/>
                <a:gd name="T12" fmla="*/ 57 w 87"/>
                <a:gd name="T13" fmla="*/ 72 h 87"/>
                <a:gd name="T14" fmla="*/ 52 w 87"/>
                <a:gd name="T15" fmla="*/ 78 h 87"/>
                <a:gd name="T16" fmla="*/ 46 w 87"/>
                <a:gd name="T17" fmla="*/ 82 h 87"/>
                <a:gd name="T18" fmla="*/ 38 w 87"/>
                <a:gd name="T19" fmla="*/ 86 h 87"/>
                <a:gd name="T20" fmla="*/ 28 w 87"/>
                <a:gd name="T21" fmla="*/ 87 h 87"/>
                <a:gd name="T22" fmla="*/ 28 w 87"/>
                <a:gd name="T23" fmla="*/ 87 h 87"/>
                <a:gd name="T24" fmla="*/ 22 w 87"/>
                <a:gd name="T25" fmla="*/ 87 h 87"/>
                <a:gd name="T26" fmla="*/ 16 w 87"/>
                <a:gd name="T27" fmla="*/ 86 h 87"/>
                <a:gd name="T28" fmla="*/ 12 w 87"/>
                <a:gd name="T29" fmla="*/ 84 h 87"/>
                <a:gd name="T30" fmla="*/ 8 w 87"/>
                <a:gd name="T31" fmla="*/ 81 h 87"/>
                <a:gd name="T32" fmla="*/ 5 w 87"/>
                <a:gd name="T33" fmla="*/ 76 h 87"/>
                <a:gd name="T34" fmla="*/ 2 w 87"/>
                <a:gd name="T35" fmla="*/ 73 h 87"/>
                <a:gd name="T36" fmla="*/ 0 w 87"/>
                <a:gd name="T37" fmla="*/ 67 h 87"/>
                <a:gd name="T38" fmla="*/ 0 w 87"/>
                <a:gd name="T39" fmla="*/ 61 h 87"/>
                <a:gd name="T40" fmla="*/ 0 w 87"/>
                <a:gd name="T41" fmla="*/ 61 h 87"/>
                <a:gd name="T42" fmla="*/ 0 w 87"/>
                <a:gd name="T43" fmla="*/ 52 h 87"/>
                <a:gd name="T44" fmla="*/ 1 w 87"/>
                <a:gd name="T45" fmla="*/ 45 h 87"/>
                <a:gd name="T46" fmla="*/ 11 w 87"/>
                <a:gd name="T47" fmla="*/ 0 h 87"/>
                <a:gd name="T48" fmla="*/ 27 w 87"/>
                <a:gd name="T49" fmla="*/ 0 h 87"/>
                <a:gd name="T50" fmla="*/ 16 w 87"/>
                <a:gd name="T51" fmla="*/ 51 h 87"/>
                <a:gd name="T52" fmla="*/ 16 w 87"/>
                <a:gd name="T53" fmla="*/ 51 h 87"/>
                <a:gd name="T54" fmla="*/ 15 w 87"/>
                <a:gd name="T55" fmla="*/ 58 h 87"/>
                <a:gd name="T56" fmla="*/ 15 w 87"/>
                <a:gd name="T57" fmla="*/ 58 h 87"/>
                <a:gd name="T58" fmla="*/ 16 w 87"/>
                <a:gd name="T59" fmla="*/ 66 h 87"/>
                <a:gd name="T60" fmla="*/ 20 w 87"/>
                <a:gd name="T61" fmla="*/ 70 h 87"/>
                <a:gd name="T62" fmla="*/ 25 w 87"/>
                <a:gd name="T63" fmla="*/ 73 h 87"/>
                <a:gd name="T64" fmla="*/ 31 w 87"/>
                <a:gd name="T65" fmla="*/ 74 h 87"/>
                <a:gd name="T66" fmla="*/ 31 w 87"/>
                <a:gd name="T67" fmla="*/ 74 h 87"/>
                <a:gd name="T68" fmla="*/ 38 w 87"/>
                <a:gd name="T69" fmla="*/ 74 h 87"/>
                <a:gd name="T70" fmla="*/ 44 w 87"/>
                <a:gd name="T71" fmla="*/ 72 h 87"/>
                <a:gd name="T72" fmla="*/ 49 w 87"/>
                <a:gd name="T73" fmla="*/ 67 h 87"/>
                <a:gd name="T74" fmla="*/ 53 w 87"/>
                <a:gd name="T75" fmla="*/ 63 h 87"/>
                <a:gd name="T76" fmla="*/ 57 w 87"/>
                <a:gd name="T77" fmla="*/ 57 h 87"/>
                <a:gd name="T78" fmla="*/ 59 w 87"/>
                <a:gd name="T79" fmla="*/ 52 h 87"/>
                <a:gd name="T80" fmla="*/ 62 w 87"/>
                <a:gd name="T81" fmla="*/ 43 h 87"/>
                <a:gd name="T82" fmla="*/ 71 w 87"/>
                <a:gd name="T83" fmla="*/ 0 h 87"/>
                <a:gd name="T84" fmla="*/ 87 w 87"/>
                <a:gd name="T85" fmla="*/ 0 h 87"/>
                <a:gd name="T86" fmla="*/ 73 w 87"/>
                <a:gd name="T87" fmla="*/ 7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7">
                  <a:moveTo>
                    <a:pt x="73" y="73"/>
                  </a:moveTo>
                  <a:lnTo>
                    <a:pt x="73" y="73"/>
                  </a:lnTo>
                  <a:lnTo>
                    <a:pt x="70" y="85"/>
                  </a:lnTo>
                  <a:lnTo>
                    <a:pt x="55" y="85"/>
                  </a:lnTo>
                  <a:lnTo>
                    <a:pt x="57" y="72"/>
                  </a:lnTo>
                  <a:lnTo>
                    <a:pt x="57" y="72"/>
                  </a:lnTo>
                  <a:lnTo>
                    <a:pt x="57" y="72"/>
                  </a:lnTo>
                  <a:lnTo>
                    <a:pt x="52" y="78"/>
                  </a:lnTo>
                  <a:lnTo>
                    <a:pt x="46" y="82"/>
                  </a:lnTo>
                  <a:lnTo>
                    <a:pt x="38" y="86"/>
                  </a:lnTo>
                  <a:lnTo>
                    <a:pt x="28" y="87"/>
                  </a:lnTo>
                  <a:lnTo>
                    <a:pt x="28" y="87"/>
                  </a:lnTo>
                  <a:lnTo>
                    <a:pt x="22" y="87"/>
                  </a:lnTo>
                  <a:lnTo>
                    <a:pt x="16" y="86"/>
                  </a:lnTo>
                  <a:lnTo>
                    <a:pt x="12" y="84"/>
                  </a:lnTo>
                  <a:lnTo>
                    <a:pt x="8" y="81"/>
                  </a:lnTo>
                  <a:lnTo>
                    <a:pt x="5" y="76"/>
                  </a:lnTo>
                  <a:lnTo>
                    <a:pt x="2" y="73"/>
                  </a:lnTo>
                  <a:lnTo>
                    <a:pt x="0" y="67"/>
                  </a:lnTo>
                  <a:lnTo>
                    <a:pt x="0" y="61"/>
                  </a:lnTo>
                  <a:lnTo>
                    <a:pt x="0" y="61"/>
                  </a:lnTo>
                  <a:lnTo>
                    <a:pt x="0" y="52"/>
                  </a:lnTo>
                  <a:lnTo>
                    <a:pt x="1" y="45"/>
                  </a:lnTo>
                  <a:lnTo>
                    <a:pt x="11" y="0"/>
                  </a:lnTo>
                  <a:lnTo>
                    <a:pt x="27" y="0"/>
                  </a:lnTo>
                  <a:lnTo>
                    <a:pt x="16" y="51"/>
                  </a:lnTo>
                  <a:lnTo>
                    <a:pt x="16" y="51"/>
                  </a:lnTo>
                  <a:lnTo>
                    <a:pt x="15" y="58"/>
                  </a:lnTo>
                  <a:lnTo>
                    <a:pt x="15" y="58"/>
                  </a:lnTo>
                  <a:lnTo>
                    <a:pt x="16" y="66"/>
                  </a:lnTo>
                  <a:lnTo>
                    <a:pt x="20" y="70"/>
                  </a:lnTo>
                  <a:lnTo>
                    <a:pt x="25" y="73"/>
                  </a:lnTo>
                  <a:lnTo>
                    <a:pt x="31" y="74"/>
                  </a:lnTo>
                  <a:lnTo>
                    <a:pt x="31" y="74"/>
                  </a:lnTo>
                  <a:lnTo>
                    <a:pt x="38" y="74"/>
                  </a:lnTo>
                  <a:lnTo>
                    <a:pt x="44" y="72"/>
                  </a:lnTo>
                  <a:lnTo>
                    <a:pt x="49" y="67"/>
                  </a:lnTo>
                  <a:lnTo>
                    <a:pt x="53" y="63"/>
                  </a:lnTo>
                  <a:lnTo>
                    <a:pt x="57" y="57"/>
                  </a:lnTo>
                  <a:lnTo>
                    <a:pt x="59" y="52"/>
                  </a:lnTo>
                  <a:lnTo>
                    <a:pt x="62" y="43"/>
                  </a:lnTo>
                  <a:lnTo>
                    <a:pt x="71" y="0"/>
                  </a:lnTo>
                  <a:lnTo>
                    <a:pt x="87" y="0"/>
                  </a:lnTo>
                  <a:lnTo>
                    <a:pt x="73"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5" name="Freeform 37">
              <a:extLst>
                <a:ext uri="{FF2B5EF4-FFF2-40B4-BE49-F238E27FC236}">
                  <a16:creationId xmlns:a16="http://schemas.microsoft.com/office/drawing/2014/main" id="{F5BAEC72-64F6-4F21-9691-A4399F1C5375}"/>
                </a:ext>
              </a:extLst>
            </p:cNvPr>
            <p:cNvSpPr>
              <a:spLocks/>
            </p:cNvSpPr>
            <p:nvPr userDrawn="1"/>
          </p:nvSpPr>
          <p:spPr bwMode="auto">
            <a:xfrm>
              <a:off x="6795" y="4145"/>
              <a:ext cx="29" cy="29"/>
            </a:xfrm>
            <a:custGeom>
              <a:avLst/>
              <a:gdLst>
                <a:gd name="T0" fmla="*/ 14 w 87"/>
                <a:gd name="T1" fmla="*/ 16 h 88"/>
                <a:gd name="T2" fmla="*/ 14 w 87"/>
                <a:gd name="T3" fmla="*/ 16 h 88"/>
                <a:gd name="T4" fmla="*/ 16 w 87"/>
                <a:gd name="T5" fmla="*/ 3 h 88"/>
                <a:gd name="T6" fmla="*/ 32 w 87"/>
                <a:gd name="T7" fmla="*/ 3 h 88"/>
                <a:gd name="T8" fmla="*/ 28 w 87"/>
                <a:gd name="T9" fmla="*/ 16 h 88"/>
                <a:gd name="T10" fmla="*/ 29 w 87"/>
                <a:gd name="T11" fmla="*/ 16 h 88"/>
                <a:gd name="T12" fmla="*/ 29 w 87"/>
                <a:gd name="T13" fmla="*/ 16 h 88"/>
                <a:gd name="T14" fmla="*/ 34 w 87"/>
                <a:gd name="T15" fmla="*/ 10 h 88"/>
                <a:gd name="T16" fmla="*/ 40 w 87"/>
                <a:gd name="T17" fmla="*/ 5 h 88"/>
                <a:gd name="T18" fmla="*/ 48 w 87"/>
                <a:gd name="T19" fmla="*/ 2 h 88"/>
                <a:gd name="T20" fmla="*/ 58 w 87"/>
                <a:gd name="T21" fmla="*/ 0 h 88"/>
                <a:gd name="T22" fmla="*/ 58 w 87"/>
                <a:gd name="T23" fmla="*/ 0 h 88"/>
                <a:gd name="T24" fmla="*/ 64 w 87"/>
                <a:gd name="T25" fmla="*/ 0 h 88"/>
                <a:gd name="T26" fmla="*/ 70 w 87"/>
                <a:gd name="T27" fmla="*/ 2 h 88"/>
                <a:gd name="T28" fmla="*/ 75 w 87"/>
                <a:gd name="T29" fmla="*/ 4 h 88"/>
                <a:gd name="T30" fmla="*/ 78 w 87"/>
                <a:gd name="T31" fmla="*/ 8 h 88"/>
                <a:gd name="T32" fmla="*/ 82 w 87"/>
                <a:gd name="T33" fmla="*/ 11 h 88"/>
                <a:gd name="T34" fmla="*/ 84 w 87"/>
                <a:gd name="T35" fmla="*/ 16 h 88"/>
                <a:gd name="T36" fmla="*/ 87 w 87"/>
                <a:gd name="T37" fmla="*/ 21 h 88"/>
                <a:gd name="T38" fmla="*/ 87 w 87"/>
                <a:gd name="T39" fmla="*/ 28 h 88"/>
                <a:gd name="T40" fmla="*/ 87 w 87"/>
                <a:gd name="T41" fmla="*/ 28 h 88"/>
                <a:gd name="T42" fmla="*/ 87 w 87"/>
                <a:gd name="T43" fmla="*/ 35 h 88"/>
                <a:gd name="T44" fmla="*/ 84 w 87"/>
                <a:gd name="T45" fmla="*/ 43 h 88"/>
                <a:gd name="T46" fmla="*/ 76 w 87"/>
                <a:gd name="T47" fmla="*/ 88 h 88"/>
                <a:gd name="T48" fmla="*/ 59 w 87"/>
                <a:gd name="T49" fmla="*/ 88 h 88"/>
                <a:gd name="T50" fmla="*/ 70 w 87"/>
                <a:gd name="T51" fmla="*/ 37 h 88"/>
                <a:gd name="T52" fmla="*/ 70 w 87"/>
                <a:gd name="T53" fmla="*/ 37 h 88"/>
                <a:gd name="T54" fmla="*/ 71 w 87"/>
                <a:gd name="T55" fmla="*/ 29 h 88"/>
                <a:gd name="T56" fmla="*/ 71 w 87"/>
                <a:gd name="T57" fmla="*/ 29 h 88"/>
                <a:gd name="T58" fmla="*/ 70 w 87"/>
                <a:gd name="T59" fmla="*/ 23 h 88"/>
                <a:gd name="T60" fmla="*/ 66 w 87"/>
                <a:gd name="T61" fmla="*/ 17 h 88"/>
                <a:gd name="T62" fmla="*/ 62 w 87"/>
                <a:gd name="T63" fmla="*/ 15 h 88"/>
                <a:gd name="T64" fmla="*/ 56 w 87"/>
                <a:gd name="T65" fmla="*/ 14 h 88"/>
                <a:gd name="T66" fmla="*/ 56 w 87"/>
                <a:gd name="T67" fmla="*/ 14 h 88"/>
                <a:gd name="T68" fmla="*/ 48 w 87"/>
                <a:gd name="T69" fmla="*/ 15 h 88"/>
                <a:gd name="T70" fmla="*/ 42 w 87"/>
                <a:gd name="T71" fmla="*/ 17 h 88"/>
                <a:gd name="T72" fmla="*/ 38 w 87"/>
                <a:gd name="T73" fmla="*/ 21 h 88"/>
                <a:gd name="T74" fmla="*/ 33 w 87"/>
                <a:gd name="T75" fmla="*/ 25 h 88"/>
                <a:gd name="T76" fmla="*/ 29 w 87"/>
                <a:gd name="T77" fmla="*/ 30 h 88"/>
                <a:gd name="T78" fmla="*/ 27 w 87"/>
                <a:gd name="T79" fmla="*/ 35 h 88"/>
                <a:gd name="T80" fmla="*/ 25 w 87"/>
                <a:gd name="T81" fmla="*/ 45 h 88"/>
                <a:gd name="T82" fmla="*/ 15 w 87"/>
                <a:gd name="T83" fmla="*/ 88 h 88"/>
                <a:gd name="T84" fmla="*/ 0 w 87"/>
                <a:gd name="T85" fmla="*/ 88 h 88"/>
                <a:gd name="T86" fmla="*/ 14 w 87"/>
                <a:gd name="T87" fmla="*/ 1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88">
                  <a:moveTo>
                    <a:pt x="14" y="16"/>
                  </a:moveTo>
                  <a:lnTo>
                    <a:pt x="14" y="16"/>
                  </a:lnTo>
                  <a:lnTo>
                    <a:pt x="16" y="3"/>
                  </a:lnTo>
                  <a:lnTo>
                    <a:pt x="32" y="3"/>
                  </a:lnTo>
                  <a:lnTo>
                    <a:pt x="28" y="16"/>
                  </a:lnTo>
                  <a:lnTo>
                    <a:pt x="29" y="16"/>
                  </a:lnTo>
                  <a:lnTo>
                    <a:pt x="29" y="16"/>
                  </a:lnTo>
                  <a:lnTo>
                    <a:pt x="34" y="10"/>
                  </a:lnTo>
                  <a:lnTo>
                    <a:pt x="40" y="5"/>
                  </a:lnTo>
                  <a:lnTo>
                    <a:pt x="48" y="2"/>
                  </a:lnTo>
                  <a:lnTo>
                    <a:pt x="58" y="0"/>
                  </a:lnTo>
                  <a:lnTo>
                    <a:pt x="58" y="0"/>
                  </a:lnTo>
                  <a:lnTo>
                    <a:pt x="64" y="0"/>
                  </a:lnTo>
                  <a:lnTo>
                    <a:pt x="70" y="2"/>
                  </a:lnTo>
                  <a:lnTo>
                    <a:pt x="75" y="4"/>
                  </a:lnTo>
                  <a:lnTo>
                    <a:pt x="78" y="8"/>
                  </a:lnTo>
                  <a:lnTo>
                    <a:pt x="82" y="11"/>
                  </a:lnTo>
                  <a:lnTo>
                    <a:pt x="84" y="16"/>
                  </a:lnTo>
                  <a:lnTo>
                    <a:pt x="87" y="21"/>
                  </a:lnTo>
                  <a:lnTo>
                    <a:pt x="87" y="28"/>
                  </a:lnTo>
                  <a:lnTo>
                    <a:pt x="87" y="28"/>
                  </a:lnTo>
                  <a:lnTo>
                    <a:pt x="87" y="35"/>
                  </a:lnTo>
                  <a:lnTo>
                    <a:pt x="84" y="43"/>
                  </a:lnTo>
                  <a:lnTo>
                    <a:pt x="76" y="88"/>
                  </a:lnTo>
                  <a:lnTo>
                    <a:pt x="59" y="88"/>
                  </a:lnTo>
                  <a:lnTo>
                    <a:pt x="70" y="37"/>
                  </a:lnTo>
                  <a:lnTo>
                    <a:pt x="70" y="37"/>
                  </a:lnTo>
                  <a:lnTo>
                    <a:pt x="71" y="29"/>
                  </a:lnTo>
                  <a:lnTo>
                    <a:pt x="71" y="29"/>
                  </a:lnTo>
                  <a:lnTo>
                    <a:pt x="70" y="23"/>
                  </a:lnTo>
                  <a:lnTo>
                    <a:pt x="66" y="17"/>
                  </a:lnTo>
                  <a:lnTo>
                    <a:pt x="62" y="15"/>
                  </a:lnTo>
                  <a:lnTo>
                    <a:pt x="56" y="14"/>
                  </a:lnTo>
                  <a:lnTo>
                    <a:pt x="56" y="14"/>
                  </a:lnTo>
                  <a:lnTo>
                    <a:pt x="48" y="15"/>
                  </a:lnTo>
                  <a:lnTo>
                    <a:pt x="42" y="17"/>
                  </a:lnTo>
                  <a:lnTo>
                    <a:pt x="38" y="21"/>
                  </a:lnTo>
                  <a:lnTo>
                    <a:pt x="33" y="25"/>
                  </a:lnTo>
                  <a:lnTo>
                    <a:pt x="29" y="30"/>
                  </a:lnTo>
                  <a:lnTo>
                    <a:pt x="27" y="35"/>
                  </a:lnTo>
                  <a:lnTo>
                    <a:pt x="25" y="45"/>
                  </a:lnTo>
                  <a:lnTo>
                    <a:pt x="15" y="88"/>
                  </a:lnTo>
                  <a:lnTo>
                    <a:pt x="0" y="88"/>
                  </a:lnTo>
                  <a:lnTo>
                    <a:pt x="1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Freeform 38">
              <a:extLst>
                <a:ext uri="{FF2B5EF4-FFF2-40B4-BE49-F238E27FC236}">
                  <a16:creationId xmlns:a16="http://schemas.microsoft.com/office/drawing/2014/main" id="{64E1ACB6-E1CE-470C-8CD5-B3BEDDCBBDD6}"/>
                </a:ext>
              </a:extLst>
            </p:cNvPr>
            <p:cNvSpPr>
              <a:spLocks noEditPoints="1"/>
            </p:cNvSpPr>
            <p:nvPr userDrawn="1"/>
          </p:nvSpPr>
          <p:spPr bwMode="auto">
            <a:xfrm>
              <a:off x="6830" y="4134"/>
              <a:ext cx="14" cy="40"/>
            </a:xfrm>
            <a:custGeom>
              <a:avLst/>
              <a:gdLst>
                <a:gd name="T0" fmla="*/ 18 w 42"/>
                <a:gd name="T1" fmla="*/ 37 h 122"/>
                <a:gd name="T2" fmla="*/ 34 w 42"/>
                <a:gd name="T3" fmla="*/ 37 h 122"/>
                <a:gd name="T4" fmla="*/ 16 w 42"/>
                <a:gd name="T5" fmla="*/ 122 h 122"/>
                <a:gd name="T6" fmla="*/ 0 w 42"/>
                <a:gd name="T7" fmla="*/ 122 h 122"/>
                <a:gd name="T8" fmla="*/ 18 w 42"/>
                <a:gd name="T9" fmla="*/ 37 h 122"/>
                <a:gd name="T10" fmla="*/ 38 w 42"/>
                <a:gd name="T11" fmla="*/ 18 h 122"/>
                <a:gd name="T12" fmla="*/ 20 w 42"/>
                <a:gd name="T13" fmla="*/ 18 h 122"/>
                <a:gd name="T14" fmla="*/ 25 w 42"/>
                <a:gd name="T15" fmla="*/ 0 h 122"/>
                <a:gd name="T16" fmla="*/ 42 w 42"/>
                <a:gd name="T17" fmla="*/ 0 h 122"/>
                <a:gd name="T18" fmla="*/ 38 w 42"/>
                <a:gd name="T19"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22">
                  <a:moveTo>
                    <a:pt x="18" y="37"/>
                  </a:moveTo>
                  <a:lnTo>
                    <a:pt x="34" y="37"/>
                  </a:lnTo>
                  <a:lnTo>
                    <a:pt x="16" y="122"/>
                  </a:lnTo>
                  <a:lnTo>
                    <a:pt x="0" y="122"/>
                  </a:lnTo>
                  <a:lnTo>
                    <a:pt x="18" y="37"/>
                  </a:lnTo>
                  <a:close/>
                  <a:moveTo>
                    <a:pt x="38" y="18"/>
                  </a:moveTo>
                  <a:lnTo>
                    <a:pt x="20" y="18"/>
                  </a:lnTo>
                  <a:lnTo>
                    <a:pt x="25" y="0"/>
                  </a:lnTo>
                  <a:lnTo>
                    <a:pt x="42" y="0"/>
                  </a:lnTo>
                  <a:lnTo>
                    <a:pt x="3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39">
              <a:extLst>
                <a:ext uri="{FF2B5EF4-FFF2-40B4-BE49-F238E27FC236}">
                  <a16:creationId xmlns:a16="http://schemas.microsoft.com/office/drawing/2014/main" id="{D0E30878-A80E-49D1-8D56-EF23ECD34FFF}"/>
                </a:ext>
              </a:extLst>
            </p:cNvPr>
            <p:cNvSpPr>
              <a:spLocks/>
            </p:cNvSpPr>
            <p:nvPr userDrawn="1"/>
          </p:nvSpPr>
          <p:spPr bwMode="auto">
            <a:xfrm>
              <a:off x="6846" y="4137"/>
              <a:ext cx="20" cy="38"/>
            </a:xfrm>
            <a:custGeom>
              <a:avLst/>
              <a:gdLst>
                <a:gd name="T0" fmla="*/ 2 w 61"/>
                <a:gd name="T1" fmla="*/ 27 h 114"/>
                <a:gd name="T2" fmla="*/ 22 w 61"/>
                <a:gd name="T3" fmla="*/ 27 h 114"/>
                <a:gd name="T4" fmla="*/ 26 w 61"/>
                <a:gd name="T5" fmla="*/ 6 h 114"/>
                <a:gd name="T6" fmla="*/ 43 w 61"/>
                <a:gd name="T7" fmla="*/ 0 h 114"/>
                <a:gd name="T8" fmla="*/ 38 w 61"/>
                <a:gd name="T9" fmla="*/ 27 h 114"/>
                <a:gd name="T10" fmla="*/ 61 w 61"/>
                <a:gd name="T11" fmla="*/ 27 h 114"/>
                <a:gd name="T12" fmla="*/ 58 w 61"/>
                <a:gd name="T13" fmla="*/ 39 h 114"/>
                <a:gd name="T14" fmla="*/ 35 w 61"/>
                <a:gd name="T15" fmla="*/ 39 h 114"/>
                <a:gd name="T16" fmla="*/ 27 w 61"/>
                <a:gd name="T17" fmla="*/ 76 h 114"/>
                <a:gd name="T18" fmla="*/ 27 w 61"/>
                <a:gd name="T19" fmla="*/ 76 h 114"/>
                <a:gd name="T20" fmla="*/ 25 w 61"/>
                <a:gd name="T21" fmla="*/ 93 h 114"/>
                <a:gd name="T22" fmla="*/ 25 w 61"/>
                <a:gd name="T23" fmla="*/ 93 h 114"/>
                <a:gd name="T24" fmla="*/ 25 w 61"/>
                <a:gd name="T25" fmla="*/ 96 h 114"/>
                <a:gd name="T26" fmla="*/ 27 w 61"/>
                <a:gd name="T27" fmla="*/ 100 h 114"/>
                <a:gd name="T28" fmla="*/ 31 w 61"/>
                <a:gd name="T29" fmla="*/ 101 h 114"/>
                <a:gd name="T30" fmla="*/ 36 w 61"/>
                <a:gd name="T31" fmla="*/ 101 h 114"/>
                <a:gd name="T32" fmla="*/ 36 w 61"/>
                <a:gd name="T33" fmla="*/ 101 h 114"/>
                <a:gd name="T34" fmla="*/ 42 w 61"/>
                <a:gd name="T35" fmla="*/ 101 h 114"/>
                <a:gd name="T36" fmla="*/ 48 w 61"/>
                <a:gd name="T37" fmla="*/ 100 h 114"/>
                <a:gd name="T38" fmla="*/ 45 w 61"/>
                <a:gd name="T39" fmla="*/ 113 h 114"/>
                <a:gd name="T40" fmla="*/ 45 w 61"/>
                <a:gd name="T41" fmla="*/ 113 h 114"/>
                <a:gd name="T42" fmla="*/ 37 w 61"/>
                <a:gd name="T43" fmla="*/ 114 h 114"/>
                <a:gd name="T44" fmla="*/ 30 w 61"/>
                <a:gd name="T45" fmla="*/ 114 h 114"/>
                <a:gd name="T46" fmla="*/ 30 w 61"/>
                <a:gd name="T47" fmla="*/ 114 h 114"/>
                <a:gd name="T48" fmla="*/ 24 w 61"/>
                <a:gd name="T49" fmla="*/ 114 h 114"/>
                <a:gd name="T50" fmla="*/ 20 w 61"/>
                <a:gd name="T51" fmla="*/ 113 h 114"/>
                <a:gd name="T52" fmla="*/ 17 w 61"/>
                <a:gd name="T53" fmla="*/ 111 h 114"/>
                <a:gd name="T54" fmla="*/ 13 w 61"/>
                <a:gd name="T55" fmla="*/ 108 h 114"/>
                <a:gd name="T56" fmla="*/ 12 w 61"/>
                <a:gd name="T57" fmla="*/ 106 h 114"/>
                <a:gd name="T58" fmla="*/ 10 w 61"/>
                <a:gd name="T59" fmla="*/ 102 h 114"/>
                <a:gd name="T60" fmla="*/ 8 w 61"/>
                <a:gd name="T61" fmla="*/ 95 h 114"/>
                <a:gd name="T62" fmla="*/ 8 w 61"/>
                <a:gd name="T63" fmla="*/ 95 h 114"/>
                <a:gd name="T64" fmla="*/ 10 w 61"/>
                <a:gd name="T65" fmla="*/ 85 h 114"/>
                <a:gd name="T66" fmla="*/ 12 w 61"/>
                <a:gd name="T67" fmla="*/ 75 h 114"/>
                <a:gd name="T68" fmla="*/ 19 w 61"/>
                <a:gd name="T69" fmla="*/ 39 h 114"/>
                <a:gd name="T70" fmla="*/ 0 w 61"/>
                <a:gd name="T71" fmla="*/ 39 h 114"/>
                <a:gd name="T72" fmla="*/ 2 w 61"/>
                <a:gd name="T73"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114">
                  <a:moveTo>
                    <a:pt x="2" y="27"/>
                  </a:moveTo>
                  <a:lnTo>
                    <a:pt x="22" y="27"/>
                  </a:lnTo>
                  <a:lnTo>
                    <a:pt x="26" y="6"/>
                  </a:lnTo>
                  <a:lnTo>
                    <a:pt x="43" y="0"/>
                  </a:lnTo>
                  <a:lnTo>
                    <a:pt x="38" y="27"/>
                  </a:lnTo>
                  <a:lnTo>
                    <a:pt x="61" y="27"/>
                  </a:lnTo>
                  <a:lnTo>
                    <a:pt x="58" y="39"/>
                  </a:lnTo>
                  <a:lnTo>
                    <a:pt x="35" y="39"/>
                  </a:lnTo>
                  <a:lnTo>
                    <a:pt x="27" y="76"/>
                  </a:lnTo>
                  <a:lnTo>
                    <a:pt x="27" y="76"/>
                  </a:lnTo>
                  <a:lnTo>
                    <a:pt x="25" y="93"/>
                  </a:lnTo>
                  <a:lnTo>
                    <a:pt x="25" y="93"/>
                  </a:lnTo>
                  <a:lnTo>
                    <a:pt x="25" y="96"/>
                  </a:lnTo>
                  <a:lnTo>
                    <a:pt x="27" y="100"/>
                  </a:lnTo>
                  <a:lnTo>
                    <a:pt x="31" y="101"/>
                  </a:lnTo>
                  <a:lnTo>
                    <a:pt x="36" y="101"/>
                  </a:lnTo>
                  <a:lnTo>
                    <a:pt x="36" y="101"/>
                  </a:lnTo>
                  <a:lnTo>
                    <a:pt x="42" y="101"/>
                  </a:lnTo>
                  <a:lnTo>
                    <a:pt x="48" y="100"/>
                  </a:lnTo>
                  <a:lnTo>
                    <a:pt x="45" y="113"/>
                  </a:lnTo>
                  <a:lnTo>
                    <a:pt x="45" y="113"/>
                  </a:lnTo>
                  <a:lnTo>
                    <a:pt x="37" y="114"/>
                  </a:lnTo>
                  <a:lnTo>
                    <a:pt x="30" y="114"/>
                  </a:lnTo>
                  <a:lnTo>
                    <a:pt x="30" y="114"/>
                  </a:lnTo>
                  <a:lnTo>
                    <a:pt x="24" y="114"/>
                  </a:lnTo>
                  <a:lnTo>
                    <a:pt x="20" y="113"/>
                  </a:lnTo>
                  <a:lnTo>
                    <a:pt x="17" y="111"/>
                  </a:lnTo>
                  <a:lnTo>
                    <a:pt x="13" y="108"/>
                  </a:lnTo>
                  <a:lnTo>
                    <a:pt x="12" y="106"/>
                  </a:lnTo>
                  <a:lnTo>
                    <a:pt x="10" y="102"/>
                  </a:lnTo>
                  <a:lnTo>
                    <a:pt x="8" y="95"/>
                  </a:lnTo>
                  <a:lnTo>
                    <a:pt x="8" y="95"/>
                  </a:lnTo>
                  <a:lnTo>
                    <a:pt x="10" y="85"/>
                  </a:lnTo>
                  <a:lnTo>
                    <a:pt x="12" y="75"/>
                  </a:lnTo>
                  <a:lnTo>
                    <a:pt x="19" y="39"/>
                  </a:lnTo>
                  <a:lnTo>
                    <a:pt x="0" y="39"/>
                  </a:lnTo>
                  <a:lnTo>
                    <a:pt x="2"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40">
              <a:extLst>
                <a:ext uri="{FF2B5EF4-FFF2-40B4-BE49-F238E27FC236}">
                  <a16:creationId xmlns:a16="http://schemas.microsoft.com/office/drawing/2014/main" id="{43EFD731-3AC6-42FC-9A77-67B5BC0056D6}"/>
                </a:ext>
              </a:extLst>
            </p:cNvPr>
            <p:cNvSpPr>
              <a:spLocks/>
            </p:cNvSpPr>
            <p:nvPr userDrawn="1"/>
          </p:nvSpPr>
          <p:spPr bwMode="auto">
            <a:xfrm>
              <a:off x="6862" y="4146"/>
              <a:ext cx="34" cy="41"/>
            </a:xfrm>
            <a:custGeom>
              <a:avLst/>
              <a:gdLst>
                <a:gd name="T0" fmla="*/ 4 w 100"/>
                <a:gd name="T1" fmla="*/ 109 h 123"/>
                <a:gd name="T2" fmla="*/ 4 w 100"/>
                <a:gd name="T3" fmla="*/ 109 h 123"/>
                <a:gd name="T4" fmla="*/ 6 w 100"/>
                <a:gd name="T5" fmla="*/ 110 h 123"/>
                <a:gd name="T6" fmla="*/ 9 w 100"/>
                <a:gd name="T7" fmla="*/ 110 h 123"/>
                <a:gd name="T8" fmla="*/ 9 w 100"/>
                <a:gd name="T9" fmla="*/ 110 h 123"/>
                <a:gd name="T10" fmla="*/ 17 w 100"/>
                <a:gd name="T11" fmla="*/ 109 h 123"/>
                <a:gd name="T12" fmla="*/ 23 w 100"/>
                <a:gd name="T13" fmla="*/ 105 h 123"/>
                <a:gd name="T14" fmla="*/ 27 w 100"/>
                <a:gd name="T15" fmla="*/ 99 h 123"/>
                <a:gd name="T16" fmla="*/ 32 w 100"/>
                <a:gd name="T17" fmla="*/ 89 h 123"/>
                <a:gd name="T18" fmla="*/ 19 w 100"/>
                <a:gd name="T19" fmla="*/ 0 h 123"/>
                <a:gd name="T20" fmla="*/ 36 w 100"/>
                <a:gd name="T21" fmla="*/ 0 h 123"/>
                <a:gd name="T22" fmla="*/ 45 w 100"/>
                <a:gd name="T23" fmla="*/ 68 h 123"/>
                <a:gd name="T24" fmla="*/ 45 w 100"/>
                <a:gd name="T25" fmla="*/ 68 h 123"/>
                <a:gd name="T26" fmla="*/ 82 w 100"/>
                <a:gd name="T27" fmla="*/ 0 h 123"/>
                <a:gd name="T28" fmla="*/ 100 w 100"/>
                <a:gd name="T29" fmla="*/ 0 h 123"/>
                <a:gd name="T30" fmla="*/ 42 w 100"/>
                <a:gd name="T31" fmla="*/ 101 h 123"/>
                <a:gd name="T32" fmla="*/ 42 w 100"/>
                <a:gd name="T33" fmla="*/ 101 h 123"/>
                <a:gd name="T34" fmla="*/ 36 w 100"/>
                <a:gd name="T35" fmla="*/ 110 h 123"/>
                <a:gd name="T36" fmla="*/ 30 w 100"/>
                <a:gd name="T37" fmla="*/ 117 h 123"/>
                <a:gd name="T38" fmla="*/ 26 w 100"/>
                <a:gd name="T39" fmla="*/ 119 h 123"/>
                <a:gd name="T40" fmla="*/ 23 w 100"/>
                <a:gd name="T41" fmla="*/ 122 h 123"/>
                <a:gd name="T42" fmla="*/ 18 w 100"/>
                <a:gd name="T43" fmla="*/ 122 h 123"/>
                <a:gd name="T44" fmla="*/ 12 w 100"/>
                <a:gd name="T45" fmla="*/ 123 h 123"/>
                <a:gd name="T46" fmla="*/ 12 w 100"/>
                <a:gd name="T47" fmla="*/ 123 h 123"/>
                <a:gd name="T48" fmla="*/ 0 w 100"/>
                <a:gd name="T49" fmla="*/ 122 h 123"/>
                <a:gd name="T50" fmla="*/ 4 w 100"/>
                <a:gd name="T51" fmla="*/ 10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23">
                  <a:moveTo>
                    <a:pt x="4" y="109"/>
                  </a:moveTo>
                  <a:lnTo>
                    <a:pt x="4" y="109"/>
                  </a:lnTo>
                  <a:lnTo>
                    <a:pt x="6" y="110"/>
                  </a:lnTo>
                  <a:lnTo>
                    <a:pt x="9" y="110"/>
                  </a:lnTo>
                  <a:lnTo>
                    <a:pt x="9" y="110"/>
                  </a:lnTo>
                  <a:lnTo>
                    <a:pt x="17" y="109"/>
                  </a:lnTo>
                  <a:lnTo>
                    <a:pt x="23" y="105"/>
                  </a:lnTo>
                  <a:lnTo>
                    <a:pt x="27" y="99"/>
                  </a:lnTo>
                  <a:lnTo>
                    <a:pt x="32" y="89"/>
                  </a:lnTo>
                  <a:lnTo>
                    <a:pt x="19" y="0"/>
                  </a:lnTo>
                  <a:lnTo>
                    <a:pt x="36" y="0"/>
                  </a:lnTo>
                  <a:lnTo>
                    <a:pt x="45" y="68"/>
                  </a:lnTo>
                  <a:lnTo>
                    <a:pt x="45" y="68"/>
                  </a:lnTo>
                  <a:lnTo>
                    <a:pt x="82" y="0"/>
                  </a:lnTo>
                  <a:lnTo>
                    <a:pt x="100" y="0"/>
                  </a:lnTo>
                  <a:lnTo>
                    <a:pt x="42" y="101"/>
                  </a:lnTo>
                  <a:lnTo>
                    <a:pt x="42" y="101"/>
                  </a:lnTo>
                  <a:lnTo>
                    <a:pt x="36" y="110"/>
                  </a:lnTo>
                  <a:lnTo>
                    <a:pt x="30" y="117"/>
                  </a:lnTo>
                  <a:lnTo>
                    <a:pt x="26" y="119"/>
                  </a:lnTo>
                  <a:lnTo>
                    <a:pt x="23" y="122"/>
                  </a:lnTo>
                  <a:lnTo>
                    <a:pt x="18" y="122"/>
                  </a:lnTo>
                  <a:lnTo>
                    <a:pt x="12" y="123"/>
                  </a:lnTo>
                  <a:lnTo>
                    <a:pt x="12" y="123"/>
                  </a:lnTo>
                  <a:lnTo>
                    <a:pt x="0" y="122"/>
                  </a:lnTo>
                  <a:lnTo>
                    <a:pt x="4"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49" name="Picture 48"/>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5814" y="5917435"/>
            <a:ext cx="3196858" cy="741670"/>
          </a:xfrm>
          <a:prstGeom prst="rect">
            <a:avLst/>
          </a:prstGeom>
        </p:spPr>
      </p:pic>
    </p:spTree>
    <p:extLst>
      <p:ext uri="{BB962C8B-B14F-4D97-AF65-F5344CB8AC3E}">
        <p14:creationId xmlns:p14="http://schemas.microsoft.com/office/powerpoint/2010/main" val="3623254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300"/>
        </a:spcAft>
        <a:buFontTx/>
        <a:buNone/>
        <a:defRPr sz="1800" kern="1200">
          <a:solidFill>
            <a:schemeClr val="accent1"/>
          </a:solidFill>
          <a:latin typeface="+mn-lt"/>
          <a:ea typeface="+mn-ea"/>
          <a:cs typeface="+mn-cs"/>
        </a:defRPr>
      </a:lvl1pPr>
      <a:lvl2pPr marL="228600" indent="-228600" algn="l" defTabSz="914400" rtl="0" eaLnBrk="1" latinLnBrk="0" hangingPunct="1">
        <a:lnSpc>
          <a:spcPct val="100000"/>
        </a:lnSpc>
        <a:spcBef>
          <a:spcPts val="500"/>
        </a:spcBef>
        <a:buClr>
          <a:schemeClr val="accent1"/>
        </a:buClr>
        <a:buFont typeface="Arial" panose="020B0604020202020204" pitchFamily="34" charset="0"/>
        <a:buChar char="•"/>
        <a:defRPr sz="1500" kern="1200">
          <a:solidFill>
            <a:schemeClr val="tx2"/>
          </a:solidFill>
          <a:latin typeface="+mn-lt"/>
          <a:ea typeface="+mn-ea"/>
          <a:cs typeface="+mn-cs"/>
        </a:defRPr>
      </a:lvl2pPr>
      <a:lvl3pPr marL="404813" indent="-171450" algn="l" defTabSz="914400" rtl="0" eaLnBrk="1" latinLnBrk="0" hangingPunct="1">
        <a:lnSpc>
          <a:spcPct val="100000"/>
        </a:lnSpc>
        <a:spcBef>
          <a:spcPts val="500"/>
        </a:spcBef>
        <a:buFont typeface="Wingdings" panose="05000000000000000000" pitchFamily="2" charset="2"/>
        <a:buChar char="§"/>
        <a:defRPr sz="1300" kern="1200">
          <a:solidFill>
            <a:schemeClr val="tx2"/>
          </a:solidFill>
          <a:latin typeface="+mn-lt"/>
          <a:ea typeface="+mn-ea"/>
          <a:cs typeface="+mn-cs"/>
        </a:defRPr>
      </a:lvl3pPr>
      <a:lvl4pPr marL="557213" indent="-152400" algn="l" defTabSz="914400" rtl="0" eaLnBrk="1" latinLnBrk="0" hangingPunct="1">
        <a:lnSpc>
          <a:spcPct val="100000"/>
        </a:lnSpc>
        <a:spcBef>
          <a:spcPts val="500"/>
        </a:spcBef>
        <a:buClr>
          <a:schemeClr val="accent1"/>
        </a:buClr>
        <a:buFont typeface="Arial" panose="020B0604020202020204" pitchFamily="34" charset="0"/>
        <a:buChar char="•"/>
        <a:defRPr sz="1100" kern="1200">
          <a:solidFill>
            <a:schemeClr val="tx2"/>
          </a:solidFill>
          <a:latin typeface="+mn-lt"/>
          <a:ea typeface="+mn-ea"/>
          <a:cs typeface="+mn-cs"/>
        </a:defRPr>
      </a:lvl4pPr>
      <a:lvl5pPr marL="719138" indent="-157163" algn="l" defTabSz="914400" rtl="0" eaLnBrk="1" latinLnBrk="0" hangingPunct="1">
        <a:lnSpc>
          <a:spcPct val="100000"/>
        </a:lnSpc>
        <a:spcBef>
          <a:spcPts val="500"/>
        </a:spcBef>
        <a:buFont typeface="Wingdings" panose="05000000000000000000" pitchFamily="2" charset="2"/>
        <a:buChar char="§"/>
        <a:defRPr sz="9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hyperlink" Target="https://www.academy.solent.nhs.uk/resourc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t>
            </a:r>
          </a:p>
        </p:txBody>
      </p:sp>
      <p:sp>
        <p:nvSpPr>
          <p:cNvPr id="5" name="Text Placeholder 4">
            <a:extLst>
              <a:ext uri="{FF2B5EF4-FFF2-40B4-BE49-F238E27FC236}">
                <a16:creationId xmlns:a16="http://schemas.microsoft.com/office/drawing/2014/main" id="{9592DD90-4706-9783-F0B5-E81A9578AC56}"/>
              </a:ext>
            </a:extLst>
          </p:cNvPr>
          <p:cNvSpPr>
            <a:spLocks noGrp="1"/>
          </p:cNvSpPr>
          <p:nvPr>
            <p:ph type="body" sz="quarter" idx="4294967295"/>
          </p:nvPr>
        </p:nvSpPr>
        <p:spPr>
          <a:xfrm>
            <a:off x="3051599" y="4982884"/>
            <a:ext cx="3201987" cy="939800"/>
          </a:xfrm>
        </p:spPr>
        <p:txBody>
          <a:bodyPr>
            <a:normAutofit/>
          </a:bodyPr>
          <a:lstStyle/>
          <a:p>
            <a:r>
              <a:rPr lang="en-GB" dirty="0"/>
              <a:t>Carol Quint </a:t>
            </a:r>
          </a:p>
          <a:p>
            <a:r>
              <a:rPr lang="en-GB" dirty="0"/>
              <a:t>Childrens Physio Professional Advisor and Locality Manager </a:t>
            </a:r>
          </a:p>
        </p:txBody>
      </p:sp>
      <p:sp>
        <p:nvSpPr>
          <p:cNvPr id="6" name="TextBox 5">
            <a:extLst>
              <a:ext uri="{FF2B5EF4-FFF2-40B4-BE49-F238E27FC236}">
                <a16:creationId xmlns:a16="http://schemas.microsoft.com/office/drawing/2014/main" id="{1D97A37D-E63C-CCD3-60F2-F65DF5BFE9ED}"/>
              </a:ext>
            </a:extLst>
          </p:cNvPr>
          <p:cNvSpPr txBox="1"/>
          <p:nvPr/>
        </p:nvSpPr>
        <p:spPr>
          <a:xfrm>
            <a:off x="7321550" y="5056197"/>
            <a:ext cx="3536950" cy="923330"/>
          </a:xfrm>
          <a:prstGeom prst="rect">
            <a:avLst/>
          </a:prstGeom>
          <a:noFill/>
        </p:spPr>
        <p:txBody>
          <a:bodyPr wrap="square" rtlCol="0">
            <a:spAutoFit/>
          </a:bodyPr>
          <a:lstStyle/>
          <a:p>
            <a:r>
              <a:rPr lang="en-GB" dirty="0">
                <a:solidFill>
                  <a:schemeClr val="accent1"/>
                </a:solidFill>
              </a:rPr>
              <a:t>Jo Johnson</a:t>
            </a:r>
          </a:p>
          <a:p>
            <a:r>
              <a:rPr lang="en-GB" dirty="0">
                <a:solidFill>
                  <a:schemeClr val="accent1"/>
                </a:solidFill>
              </a:rPr>
              <a:t>Childrens Occupational Therapy Advisor and Locality Manager</a:t>
            </a:r>
          </a:p>
        </p:txBody>
      </p:sp>
      <p:pic>
        <p:nvPicPr>
          <p:cNvPr id="1026" name="Picture 2" descr="Co-production by Spice - Quality Improvement - East London NHS Foundation  Trust : Quality Improvement – East London NHS Foundation Trust">
            <a:extLst>
              <a:ext uri="{FF2B5EF4-FFF2-40B4-BE49-F238E27FC236}">
                <a16:creationId xmlns:a16="http://schemas.microsoft.com/office/drawing/2014/main" id="{0E14B6CA-D8EB-6078-4F03-FF199E67C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16" y="338616"/>
            <a:ext cx="5018333" cy="39785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EA2099-F28B-F8CB-DB4B-8B3333FEDF8E}"/>
              </a:ext>
            </a:extLst>
          </p:cNvPr>
          <p:cNvSpPr txBox="1"/>
          <p:nvPr/>
        </p:nvSpPr>
        <p:spPr>
          <a:xfrm>
            <a:off x="5200649" y="1517477"/>
            <a:ext cx="6991351" cy="3693319"/>
          </a:xfrm>
          <a:prstGeom prst="rect">
            <a:avLst/>
          </a:prstGeom>
          <a:noFill/>
        </p:spPr>
        <p:txBody>
          <a:bodyPr wrap="square" rtlCol="0">
            <a:spAutoFit/>
          </a:bodyPr>
          <a:lstStyle/>
          <a:p>
            <a:r>
              <a:rPr lang="en-GB" sz="3600" dirty="0">
                <a:latin typeface="ADLaM Display" panose="020B0604020202020204" pitchFamily="2" charset="0"/>
                <a:ea typeface="ADLaM Display" panose="020B0604020202020204" pitchFamily="2" charset="0"/>
                <a:cs typeface="ADLaM Display" panose="020B0604020202020204" pitchFamily="2" charset="0"/>
              </a:rPr>
              <a:t>Engagement and Coproduction</a:t>
            </a:r>
          </a:p>
          <a:p>
            <a:r>
              <a:rPr lang="en-GB" sz="3600" dirty="0">
                <a:latin typeface="ADLaM Display" panose="020B0604020202020204" pitchFamily="2" charset="0"/>
                <a:ea typeface="ADLaM Display" panose="020B0604020202020204" pitchFamily="2" charset="0"/>
                <a:cs typeface="ADLaM Display" panose="020B0604020202020204" pitchFamily="2" charset="0"/>
              </a:rPr>
              <a:t> -     working with people to improving outcomes </a:t>
            </a:r>
            <a:endParaRPr lang="en-GB" dirty="0">
              <a:latin typeface="ADLaM Display" panose="020B0604020202020204" pitchFamily="2" charset="0"/>
              <a:ea typeface="ADLaM Display" panose="020B0604020202020204" pitchFamily="2" charset="0"/>
              <a:cs typeface="ADLaM Display" panose="020B0604020202020204" pitchFamily="2" charset="0"/>
            </a:endParaRP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6213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B5F0AC-F607-1537-2E68-6C3BF9FD0251}"/>
              </a:ext>
            </a:extLst>
          </p:cNvPr>
          <p:cNvSpPr>
            <a:spLocks noGrp="1"/>
          </p:cNvSpPr>
          <p:nvPr>
            <p:ph type="title"/>
          </p:nvPr>
        </p:nvSpPr>
        <p:spPr>
          <a:xfrm>
            <a:off x="630936" y="640080"/>
            <a:ext cx="5643740" cy="1481328"/>
          </a:xfrm>
        </p:spPr>
        <p:txBody>
          <a:bodyPr anchor="b">
            <a:normAutofit fontScale="90000"/>
          </a:bodyPr>
          <a:lstStyle/>
          <a:p>
            <a:r>
              <a:rPr lang="en-GB" sz="3100" dirty="0"/>
              <a:t>What's the point effective engagement and co-production?</a:t>
            </a:r>
            <a:br>
              <a:rPr lang="en-GB" sz="5400" dirty="0"/>
            </a:br>
            <a:endParaRPr lang="en-GB" sz="5400" dirty="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0AE0EB-5352-97FC-6DA5-70E62A6C296C}"/>
              </a:ext>
            </a:extLst>
          </p:cNvPr>
          <p:cNvSpPr>
            <a:spLocks noGrp="1"/>
          </p:cNvSpPr>
          <p:nvPr>
            <p:ph idx="1"/>
          </p:nvPr>
        </p:nvSpPr>
        <p:spPr>
          <a:xfrm>
            <a:off x="630936" y="2660904"/>
            <a:ext cx="4818888" cy="3547872"/>
          </a:xfrm>
        </p:spPr>
        <p:txBody>
          <a:bodyPr anchor="t">
            <a:normAutofit/>
          </a:bodyPr>
          <a:lstStyle/>
          <a:p>
            <a:endParaRPr lang="en-GB" sz="2200" dirty="0"/>
          </a:p>
          <a:p>
            <a:r>
              <a:rPr lang="en-GB" sz="2400" dirty="0"/>
              <a:t>For the patient / family</a:t>
            </a:r>
          </a:p>
          <a:p>
            <a:r>
              <a:rPr lang="en-GB" sz="2400" dirty="0"/>
              <a:t>For staff</a:t>
            </a:r>
          </a:p>
          <a:p>
            <a:r>
              <a:rPr lang="en-GB" sz="2400" dirty="0"/>
              <a:t>Service</a:t>
            </a:r>
          </a:p>
          <a:p>
            <a:r>
              <a:rPr lang="en-GB" sz="2400" dirty="0"/>
              <a:t>Organisation</a:t>
            </a:r>
          </a:p>
          <a:p>
            <a:r>
              <a:rPr lang="en-GB" sz="2400" dirty="0"/>
              <a:t>Population</a:t>
            </a:r>
          </a:p>
        </p:txBody>
      </p:sp>
      <p:pic>
        <p:nvPicPr>
          <p:cNvPr id="7" name="Graphic 6" descr="Users">
            <a:extLst>
              <a:ext uri="{FF2B5EF4-FFF2-40B4-BE49-F238E27FC236}">
                <a16:creationId xmlns:a16="http://schemas.microsoft.com/office/drawing/2014/main" id="{CBF4811A-D383-A3EB-CD87-82D4940B3F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159563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2">
            <a:extLst>
              <a:ext uri="{FF2B5EF4-FFF2-40B4-BE49-F238E27FC236}">
                <a16:creationId xmlns:a16="http://schemas.microsoft.com/office/drawing/2014/main" id="{F4784CC6-F332-164D-CC1B-8B14E341B226}"/>
              </a:ext>
            </a:extLst>
          </p:cNvPr>
          <p:cNvGraphicFramePr>
            <a:graphicFrameLocks noGrp="1"/>
          </p:cNvGraphicFramePr>
          <p:nvPr>
            <p:extLst>
              <p:ext uri="{D42A27DB-BD31-4B8C-83A1-F6EECF244321}">
                <p14:modId xmlns:p14="http://schemas.microsoft.com/office/powerpoint/2010/main" val="1335186236"/>
              </p:ext>
            </p:extLst>
          </p:nvPr>
        </p:nvGraphicFramePr>
        <p:xfrm>
          <a:off x="643467" y="792637"/>
          <a:ext cx="10905067" cy="5431479"/>
        </p:xfrm>
        <a:graphic>
          <a:graphicData uri="http://schemas.openxmlformats.org/drawingml/2006/table">
            <a:tbl>
              <a:tblPr firstRow="1" bandRow="1">
                <a:tableStyleId>{3B4B98B0-60AC-42C2-AFA5-B58CD77FA1E5}</a:tableStyleId>
              </a:tblPr>
              <a:tblGrid>
                <a:gridCol w="1790376">
                  <a:extLst>
                    <a:ext uri="{9D8B030D-6E8A-4147-A177-3AD203B41FA5}">
                      <a16:colId xmlns:a16="http://schemas.microsoft.com/office/drawing/2014/main" val="402159319"/>
                    </a:ext>
                  </a:extLst>
                </a:gridCol>
                <a:gridCol w="5083752">
                  <a:extLst>
                    <a:ext uri="{9D8B030D-6E8A-4147-A177-3AD203B41FA5}">
                      <a16:colId xmlns:a16="http://schemas.microsoft.com/office/drawing/2014/main" val="2225228739"/>
                    </a:ext>
                  </a:extLst>
                </a:gridCol>
                <a:gridCol w="4030939">
                  <a:extLst>
                    <a:ext uri="{9D8B030D-6E8A-4147-A177-3AD203B41FA5}">
                      <a16:colId xmlns:a16="http://schemas.microsoft.com/office/drawing/2014/main" val="228084511"/>
                    </a:ext>
                  </a:extLst>
                </a:gridCol>
              </a:tblGrid>
              <a:tr h="404281">
                <a:tc gridSpan="2">
                  <a:txBody>
                    <a:bodyPr/>
                    <a:lstStyle/>
                    <a:p>
                      <a:r>
                        <a:rPr lang="en-GB" sz="2000"/>
                        <a:t>Benefits of engagement </a:t>
                      </a:r>
                    </a:p>
                  </a:txBody>
                  <a:tcPr marL="85411" marR="85411" marT="42706" marB="42706"/>
                </a:tc>
                <a:tc hMerge="1">
                  <a:txBody>
                    <a:bodyPr/>
                    <a:lstStyle/>
                    <a:p>
                      <a:endParaRPr lang="en-GB" dirty="0"/>
                    </a:p>
                  </a:txBody>
                  <a:tcPr/>
                </a:tc>
                <a:tc>
                  <a:txBody>
                    <a:bodyPr/>
                    <a:lstStyle/>
                    <a:p>
                      <a:r>
                        <a:rPr lang="en-GB" sz="2000"/>
                        <a:t>Reference</a:t>
                      </a:r>
                    </a:p>
                  </a:txBody>
                  <a:tcPr marL="85411" marR="85411" marT="42706" marB="42706"/>
                </a:tc>
                <a:extLst>
                  <a:ext uri="{0D108BD9-81ED-4DB2-BD59-A6C34878D82A}">
                    <a16:rowId xmlns:a16="http://schemas.microsoft.com/office/drawing/2014/main" val="924076990"/>
                  </a:ext>
                </a:extLst>
              </a:tr>
              <a:tr h="1258394">
                <a:tc>
                  <a:txBody>
                    <a:bodyPr/>
                    <a:lstStyle/>
                    <a:p>
                      <a:r>
                        <a:rPr lang="en-GB" sz="2000"/>
                        <a:t>Engagement </a:t>
                      </a:r>
                    </a:p>
                  </a:txBody>
                  <a:tcPr marL="85411" marR="85411" marT="42706" marB="42706"/>
                </a:tc>
                <a:tc>
                  <a:txBody>
                    <a:bodyPr/>
                    <a:lstStyle/>
                    <a:p>
                      <a:r>
                        <a:rPr lang="en-GB" sz="2000"/>
                        <a:t>Increase functional after d/c, increased attendance and adherence, lower levels of depression, realise sleeping patient resources.</a:t>
                      </a:r>
                    </a:p>
                  </a:txBody>
                  <a:tcPr marL="85411" marR="85411" marT="42706" marB="42706"/>
                </a:tc>
                <a:tc>
                  <a:txBody>
                    <a:bodyPr/>
                    <a:lstStyle/>
                    <a:p>
                      <a:r>
                        <a:rPr lang="en-GB" sz="2000"/>
                        <a:t>Bright et al, Lopes and Alves 2019, Phoenix et al 2019 </a:t>
                      </a:r>
                      <a:r>
                        <a:rPr lang="da-DK" sz="2000"/>
                        <a:t>Palumbo, 2016, Rathert et al, 2020</a:t>
                      </a:r>
                      <a:endParaRPr lang="en-GB" sz="2000"/>
                    </a:p>
                    <a:p>
                      <a:r>
                        <a:rPr lang="en-GB" sz="2000"/>
                        <a:t> </a:t>
                      </a:r>
                    </a:p>
                  </a:txBody>
                  <a:tcPr marL="85411" marR="85411" marT="42706" marB="42706"/>
                </a:tc>
                <a:extLst>
                  <a:ext uri="{0D108BD9-81ED-4DB2-BD59-A6C34878D82A}">
                    <a16:rowId xmlns:a16="http://schemas.microsoft.com/office/drawing/2014/main" val="1752128398"/>
                  </a:ext>
                </a:extLst>
              </a:tr>
              <a:tr h="404281">
                <a:tc>
                  <a:txBody>
                    <a:bodyPr/>
                    <a:lstStyle/>
                    <a:p>
                      <a:r>
                        <a:rPr lang="en-GB" sz="2000"/>
                        <a:t>Person centred</a:t>
                      </a:r>
                    </a:p>
                  </a:txBody>
                  <a:tcPr marL="85411" marR="85411" marT="42706" marB="42706"/>
                </a:tc>
                <a:tc>
                  <a:txBody>
                    <a:bodyPr/>
                    <a:lstStyle/>
                    <a:p>
                      <a:r>
                        <a:rPr lang="en-GB" sz="2000"/>
                        <a:t>Reduce hospital stay</a:t>
                      </a:r>
                    </a:p>
                  </a:txBody>
                  <a:tcPr marL="85411" marR="85411" marT="42706" marB="42706"/>
                </a:tc>
                <a:tc>
                  <a:txBody>
                    <a:bodyPr/>
                    <a:lstStyle/>
                    <a:p>
                      <a:r>
                        <a:rPr lang="en-GB" sz="2000"/>
                        <a:t>McColl-Kennedy et al 2017 , </a:t>
                      </a:r>
                    </a:p>
                  </a:txBody>
                  <a:tcPr marL="85411" marR="85411" marT="42706" marB="42706"/>
                </a:tc>
                <a:extLst>
                  <a:ext uri="{0D108BD9-81ED-4DB2-BD59-A6C34878D82A}">
                    <a16:rowId xmlns:a16="http://schemas.microsoft.com/office/drawing/2014/main" val="2234791153"/>
                  </a:ext>
                </a:extLst>
              </a:tr>
              <a:tr h="404281">
                <a:tc>
                  <a:txBody>
                    <a:bodyPr/>
                    <a:lstStyle/>
                    <a:p>
                      <a:r>
                        <a:rPr lang="en-GB" sz="2000"/>
                        <a:t>Participation</a:t>
                      </a:r>
                    </a:p>
                  </a:txBody>
                  <a:tcPr marL="85411" marR="85411" marT="42706" marB="42706"/>
                </a:tc>
                <a:tc>
                  <a:txBody>
                    <a:bodyPr/>
                    <a:lstStyle/>
                    <a:p>
                      <a:r>
                        <a:rPr lang="en-GB" sz="2000" dirty="0"/>
                        <a:t>Reduce system waste</a:t>
                      </a:r>
                    </a:p>
                  </a:txBody>
                  <a:tcPr marL="85411" marR="85411" marT="42706" marB="42706"/>
                </a:tc>
                <a:tc>
                  <a:txBody>
                    <a:bodyPr/>
                    <a:lstStyle/>
                    <a:p>
                      <a:r>
                        <a:rPr lang="en-GB" sz="2000"/>
                        <a:t>Palumbo, 2016, Hurst 2019</a:t>
                      </a:r>
                    </a:p>
                  </a:txBody>
                  <a:tcPr marL="85411" marR="85411" marT="42706" marB="42706"/>
                </a:tc>
                <a:extLst>
                  <a:ext uri="{0D108BD9-81ED-4DB2-BD59-A6C34878D82A}">
                    <a16:rowId xmlns:a16="http://schemas.microsoft.com/office/drawing/2014/main" val="3237946729"/>
                  </a:ext>
                </a:extLst>
              </a:tr>
              <a:tr h="2112507">
                <a:tc>
                  <a:txBody>
                    <a:bodyPr/>
                    <a:lstStyle/>
                    <a:p>
                      <a:r>
                        <a:rPr lang="en-GB" sz="2000"/>
                        <a:t>Co-production</a:t>
                      </a:r>
                    </a:p>
                  </a:txBody>
                  <a:tcPr marL="85411" marR="85411" marT="42706" marB="42706"/>
                </a:tc>
                <a:tc>
                  <a:txBody>
                    <a:bodyPr/>
                    <a:lstStyle/>
                    <a:p>
                      <a:r>
                        <a:rPr lang="en-GB" sz="2000"/>
                        <a:t>Increase appropriateness and effectiveness of interventions</a:t>
                      </a:r>
                    </a:p>
                    <a:p>
                      <a:r>
                        <a:rPr lang="en-GB" sz="2000"/>
                        <a:t>Positive correlation value co-creation / patient well being</a:t>
                      </a:r>
                    </a:p>
                    <a:p>
                      <a:r>
                        <a:rPr lang="en-GB" sz="2000"/>
                        <a:t>Better outcomes/ lower costs</a:t>
                      </a:r>
                    </a:p>
                    <a:p>
                      <a:endParaRPr lang="en-GB" sz="2000"/>
                    </a:p>
                    <a:p>
                      <a:endParaRPr lang="en-GB" sz="2000"/>
                    </a:p>
                  </a:txBody>
                  <a:tcPr marL="85411" marR="85411" marT="42706" marB="42706"/>
                </a:tc>
                <a:tc>
                  <a:txBody>
                    <a:bodyPr/>
                    <a:lstStyle/>
                    <a:p>
                      <a:r>
                        <a:rPr lang="en-GB" sz="2000" dirty="0"/>
                        <a:t>Pham et al 2021, St John 2013, Lam and Bianchi 2019, McColl-Kennedy et al 2017 (1a), Hurst 2019, Rees 2021. Burns 2014, Ozcelik et al 2021, Sweeney 2020, Phoenix et al 2019</a:t>
                      </a:r>
                    </a:p>
                  </a:txBody>
                  <a:tcPr marL="85411" marR="85411" marT="42706" marB="42706"/>
                </a:tc>
                <a:extLst>
                  <a:ext uri="{0D108BD9-81ED-4DB2-BD59-A6C34878D82A}">
                    <a16:rowId xmlns:a16="http://schemas.microsoft.com/office/drawing/2014/main" val="3387299956"/>
                  </a:ext>
                </a:extLst>
              </a:tr>
              <a:tr h="688985">
                <a:tc>
                  <a:txBody>
                    <a:bodyPr/>
                    <a:lstStyle/>
                    <a:p>
                      <a:r>
                        <a:rPr lang="en-GB" sz="2000" dirty="0"/>
                        <a:t>Self-management </a:t>
                      </a:r>
                    </a:p>
                  </a:txBody>
                  <a:tcPr marL="85411" marR="85411" marT="42706" marB="42706"/>
                </a:tc>
                <a:tc>
                  <a:txBody>
                    <a:bodyPr/>
                    <a:lstStyle/>
                    <a:p>
                      <a:r>
                        <a:rPr lang="en-GB" sz="2000" dirty="0"/>
                        <a:t>Reduce number of health care visits in LTC</a:t>
                      </a:r>
                    </a:p>
                  </a:txBody>
                  <a:tcPr marL="85411" marR="85411" marT="42706" marB="42706"/>
                </a:tc>
                <a:tc>
                  <a:txBody>
                    <a:bodyPr/>
                    <a:lstStyle/>
                    <a:p>
                      <a:r>
                        <a:rPr lang="en-GB" sz="2000" dirty="0"/>
                        <a:t> McColl-Kennedy et al 2017 </a:t>
                      </a:r>
                    </a:p>
                  </a:txBody>
                  <a:tcPr marL="85411" marR="85411" marT="42706" marB="42706"/>
                </a:tc>
                <a:extLst>
                  <a:ext uri="{0D108BD9-81ED-4DB2-BD59-A6C34878D82A}">
                    <a16:rowId xmlns:a16="http://schemas.microsoft.com/office/drawing/2014/main" val="2045984059"/>
                  </a:ext>
                </a:extLst>
              </a:tr>
            </a:tbl>
          </a:graphicData>
        </a:graphic>
      </p:graphicFrame>
    </p:spTree>
    <p:extLst>
      <p:ext uri="{BB962C8B-B14F-4D97-AF65-F5344CB8AC3E}">
        <p14:creationId xmlns:p14="http://schemas.microsoft.com/office/powerpoint/2010/main" val="114660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09BEC0FA-EAC2-B6FB-C89D-58760ECE90AB}"/>
              </a:ext>
            </a:extLst>
          </p:cNvPr>
          <p:cNvSpPr/>
          <p:nvPr/>
        </p:nvSpPr>
        <p:spPr>
          <a:xfrm>
            <a:off x="689112" y="192157"/>
            <a:ext cx="3631095" cy="14709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like videos short and sweet</a:t>
            </a:r>
          </a:p>
        </p:txBody>
      </p:sp>
      <p:sp>
        <p:nvSpPr>
          <p:cNvPr id="5" name="Speech Bubble: Oval 4">
            <a:extLst>
              <a:ext uri="{FF2B5EF4-FFF2-40B4-BE49-F238E27FC236}">
                <a16:creationId xmlns:a16="http://schemas.microsoft.com/office/drawing/2014/main" id="{AF41A4B7-4CB0-605E-2656-D1C15B1C6772}"/>
              </a:ext>
            </a:extLst>
          </p:cNvPr>
          <p:cNvSpPr/>
          <p:nvPr/>
        </p:nvSpPr>
        <p:spPr>
          <a:xfrm flipH="1">
            <a:off x="7288695" y="192157"/>
            <a:ext cx="4876800" cy="2332384"/>
          </a:xfrm>
          <a:prstGeom prst="wedgeEllipse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have watched many where services provided was not what was shown…it made me feel let down due to higher expectations or overwhelmed because I was overloaded with information.</a:t>
            </a:r>
          </a:p>
        </p:txBody>
      </p:sp>
      <p:sp>
        <p:nvSpPr>
          <p:cNvPr id="7" name="Flowchart: Sequential Access Storage 6">
            <a:extLst>
              <a:ext uri="{FF2B5EF4-FFF2-40B4-BE49-F238E27FC236}">
                <a16:creationId xmlns:a16="http://schemas.microsoft.com/office/drawing/2014/main" id="{55F2D439-7F8C-C9E9-4A28-52598139A1D5}"/>
              </a:ext>
            </a:extLst>
          </p:cNvPr>
          <p:cNvSpPr/>
          <p:nvPr/>
        </p:nvSpPr>
        <p:spPr>
          <a:xfrm>
            <a:off x="404753" y="2040709"/>
            <a:ext cx="3631095" cy="2375452"/>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Too much technical information and medical language is confusing</a:t>
            </a:r>
          </a:p>
        </p:txBody>
      </p:sp>
      <p:sp>
        <p:nvSpPr>
          <p:cNvPr id="8" name="Flowchart: Sequential Access Storage 7">
            <a:extLst>
              <a:ext uri="{FF2B5EF4-FFF2-40B4-BE49-F238E27FC236}">
                <a16:creationId xmlns:a16="http://schemas.microsoft.com/office/drawing/2014/main" id="{C8072FFA-562A-5453-A880-7DA550BFC3D8}"/>
              </a:ext>
            </a:extLst>
          </p:cNvPr>
          <p:cNvSpPr/>
          <p:nvPr/>
        </p:nvSpPr>
        <p:spPr>
          <a:xfrm rot="11270730" flipH="1" flipV="1">
            <a:off x="4944180" y="3863136"/>
            <a:ext cx="3114260" cy="291547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really enjoy in formation videos that include [parents] perspectives too.</a:t>
            </a:r>
          </a:p>
        </p:txBody>
      </p:sp>
      <p:sp>
        <p:nvSpPr>
          <p:cNvPr id="9" name="Speech Bubble: Oval 8">
            <a:extLst>
              <a:ext uri="{FF2B5EF4-FFF2-40B4-BE49-F238E27FC236}">
                <a16:creationId xmlns:a16="http://schemas.microsoft.com/office/drawing/2014/main" id="{FEAE1490-7E25-E0A7-6B09-58C652A39652}"/>
              </a:ext>
            </a:extLst>
          </p:cNvPr>
          <p:cNvSpPr/>
          <p:nvPr/>
        </p:nvSpPr>
        <p:spPr>
          <a:xfrm>
            <a:off x="9197009" y="4293704"/>
            <a:ext cx="2849217" cy="2173357"/>
          </a:xfrm>
          <a:prstGeom prst="wedgeEllipse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can’t stand it when in order to access information you require a million different login details</a:t>
            </a:r>
          </a:p>
        </p:txBody>
      </p:sp>
      <p:sp>
        <p:nvSpPr>
          <p:cNvPr id="11" name="Flowchart: Sequential Access Storage 10">
            <a:extLst>
              <a:ext uri="{FF2B5EF4-FFF2-40B4-BE49-F238E27FC236}">
                <a16:creationId xmlns:a16="http://schemas.microsoft.com/office/drawing/2014/main" id="{8EEB7E90-15C6-92C0-3F05-C4A622342EB1}"/>
              </a:ext>
            </a:extLst>
          </p:cNvPr>
          <p:cNvSpPr/>
          <p:nvPr/>
        </p:nvSpPr>
        <p:spPr>
          <a:xfrm flipH="1">
            <a:off x="1041415" y="4416161"/>
            <a:ext cx="2464905" cy="2375452"/>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Make it fun and current</a:t>
            </a:r>
          </a:p>
        </p:txBody>
      </p:sp>
      <p:sp>
        <p:nvSpPr>
          <p:cNvPr id="12" name="Oval 11">
            <a:extLst>
              <a:ext uri="{FF2B5EF4-FFF2-40B4-BE49-F238E27FC236}">
                <a16:creationId xmlns:a16="http://schemas.microsoft.com/office/drawing/2014/main" id="{6342B1E2-8B04-3DAC-C838-D5F32C345F2C}"/>
              </a:ext>
            </a:extLst>
          </p:cNvPr>
          <p:cNvSpPr/>
          <p:nvPr/>
        </p:nvSpPr>
        <p:spPr>
          <a:xfrm>
            <a:off x="4414095" y="2062246"/>
            <a:ext cx="4696776" cy="21170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Video information to prepare for first therapy appointment</a:t>
            </a:r>
          </a:p>
        </p:txBody>
      </p:sp>
    </p:spTree>
    <p:extLst>
      <p:ext uri="{BB962C8B-B14F-4D97-AF65-F5344CB8AC3E}">
        <p14:creationId xmlns:p14="http://schemas.microsoft.com/office/powerpoint/2010/main" val="102392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1F7ED-32AC-0CB4-286A-24AFD09AB5A5}"/>
              </a:ext>
            </a:extLst>
          </p:cNvPr>
          <p:cNvSpPr>
            <a:spLocks noGrp="1"/>
          </p:cNvSpPr>
          <p:nvPr>
            <p:ph type="title"/>
          </p:nvPr>
        </p:nvSpPr>
        <p:spPr>
          <a:xfrm>
            <a:off x="890338" y="640080"/>
            <a:ext cx="3734014" cy="3566160"/>
          </a:xfrm>
        </p:spPr>
        <p:txBody>
          <a:bodyPr vert="horz" lIns="91440" tIns="45720" rIns="91440" bIns="45720" rtlCol="0" anchor="b">
            <a:normAutofit fontScale="90000"/>
          </a:bodyPr>
          <a:lstStyle/>
          <a:p>
            <a:r>
              <a:rPr lang="en-US" dirty="0"/>
              <a:t>What stops engagement and co-production from  happening well</a:t>
            </a:r>
            <a:r>
              <a:rPr lang="en-US" sz="5400" dirty="0"/>
              <a:t>?</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98ACC134-FDF5-EAC0-E9B6-432AD7EFB142}"/>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5820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C333CB-6EBF-4A75-A6DE-DF1FE98361AF}"/>
              </a:ext>
            </a:extLst>
          </p:cNvPr>
          <p:cNvSpPr>
            <a:spLocks noGrp="1"/>
          </p:cNvSpPr>
          <p:nvPr>
            <p:ph type="title"/>
          </p:nvPr>
        </p:nvSpPr>
        <p:spPr>
          <a:xfrm>
            <a:off x="239047" y="1209086"/>
            <a:ext cx="4232161" cy="4064925"/>
          </a:xfrm>
        </p:spPr>
        <p:txBody>
          <a:bodyPr anchor="ctr">
            <a:normAutofit/>
          </a:bodyPr>
          <a:lstStyle/>
          <a:p>
            <a:r>
              <a:rPr lang="en-GB" sz="5000" dirty="0"/>
              <a:t> </a:t>
            </a:r>
            <a:br>
              <a:rPr lang="en-GB" sz="5000" dirty="0"/>
            </a:br>
            <a:r>
              <a:rPr lang="en-GB" sz="5000" dirty="0"/>
              <a:t>Barriers to engagement and co-production</a:t>
            </a:r>
          </a:p>
        </p:txBody>
      </p:sp>
      <p:grpSp>
        <p:nvGrpSpPr>
          <p:cNvPr id="31" name="Group 30">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32"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3" name="Rectangle 52">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2">
            <a:extLst>
              <a:ext uri="{FF2B5EF4-FFF2-40B4-BE49-F238E27FC236}">
                <a16:creationId xmlns:a16="http://schemas.microsoft.com/office/drawing/2014/main" id="{DE10DC0D-BCE6-9A83-01A8-4DDE5D45D3FC}"/>
              </a:ext>
            </a:extLst>
          </p:cNvPr>
          <p:cNvGraphicFramePr>
            <a:graphicFrameLocks noGrp="1"/>
          </p:cNvGraphicFramePr>
          <p:nvPr>
            <p:ph idx="1"/>
          </p:nvPr>
        </p:nvGraphicFramePr>
        <p:xfrm>
          <a:off x="5499852" y="87682"/>
          <a:ext cx="6349770" cy="6313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765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417" y="0"/>
            <a:ext cx="9924766" cy="701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65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6C4B5D-2ED2-3F55-287B-35A92D06AD3B}"/>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Reducing the barriers - Individual</a:t>
            </a:r>
          </a:p>
        </p:txBody>
      </p:sp>
      <p:graphicFrame>
        <p:nvGraphicFramePr>
          <p:cNvPr id="4" name="Content Placeholder 3">
            <a:extLst>
              <a:ext uri="{FF2B5EF4-FFF2-40B4-BE49-F238E27FC236}">
                <a16:creationId xmlns:a16="http://schemas.microsoft.com/office/drawing/2014/main" id="{4A708B5D-4F37-D9B2-2EDB-919E55AEAE6E}"/>
              </a:ext>
            </a:extLst>
          </p:cNvPr>
          <p:cNvGraphicFramePr>
            <a:graphicFrameLocks noGrp="1"/>
          </p:cNvGraphicFramePr>
          <p:nvPr>
            <p:ph idx="1"/>
            <p:extLst>
              <p:ext uri="{D42A27DB-BD31-4B8C-83A1-F6EECF244321}">
                <p14:modId xmlns:p14="http://schemas.microsoft.com/office/powerpoint/2010/main" val="1781338179"/>
              </p:ext>
            </p:extLst>
          </p:nvPr>
        </p:nvGraphicFramePr>
        <p:xfrm>
          <a:off x="4905054" y="198906"/>
          <a:ext cx="579472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16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76C4B5D-2ED2-3F55-287B-35A92D06AD3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Reducing the barriers - Service</a:t>
            </a:r>
          </a:p>
        </p:txBody>
      </p:sp>
      <p:graphicFrame>
        <p:nvGraphicFramePr>
          <p:cNvPr id="4" name="Content Placeholder 3">
            <a:extLst>
              <a:ext uri="{FF2B5EF4-FFF2-40B4-BE49-F238E27FC236}">
                <a16:creationId xmlns:a16="http://schemas.microsoft.com/office/drawing/2014/main" id="{4A708B5D-4F37-D9B2-2EDB-919E55AEAE6E}"/>
              </a:ext>
            </a:extLst>
          </p:cNvPr>
          <p:cNvGraphicFramePr>
            <a:graphicFrameLocks noGrp="1"/>
          </p:cNvGraphicFramePr>
          <p:nvPr>
            <p:ph idx="1"/>
          </p:nvPr>
        </p:nvGraphicFramePr>
        <p:xfrm>
          <a:off x="4905054" y="198906"/>
          <a:ext cx="579472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1407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76C4B5D-2ED2-3F55-287B-35A92D06AD3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Reducing the barriers - Community</a:t>
            </a:r>
          </a:p>
        </p:txBody>
      </p:sp>
      <p:graphicFrame>
        <p:nvGraphicFramePr>
          <p:cNvPr id="4" name="Content Placeholder 3">
            <a:extLst>
              <a:ext uri="{FF2B5EF4-FFF2-40B4-BE49-F238E27FC236}">
                <a16:creationId xmlns:a16="http://schemas.microsoft.com/office/drawing/2014/main" id="{4A708B5D-4F37-D9B2-2EDB-919E55AEAE6E}"/>
              </a:ext>
            </a:extLst>
          </p:cNvPr>
          <p:cNvGraphicFramePr>
            <a:graphicFrameLocks noGrp="1"/>
          </p:cNvGraphicFramePr>
          <p:nvPr>
            <p:ph idx="1"/>
          </p:nvPr>
        </p:nvGraphicFramePr>
        <p:xfrm>
          <a:off x="4905054" y="198906"/>
          <a:ext cx="579472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0266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37D0-064C-9A41-5030-B990646F6F7C}"/>
              </a:ext>
            </a:extLst>
          </p:cNvPr>
          <p:cNvSpPr>
            <a:spLocks noGrp="1"/>
          </p:cNvSpPr>
          <p:nvPr>
            <p:ph type="title"/>
          </p:nvPr>
        </p:nvSpPr>
        <p:spPr/>
        <p:txBody>
          <a:bodyPr/>
          <a:lstStyle/>
          <a:p>
            <a:r>
              <a:rPr lang="en-GB" dirty="0"/>
              <a:t>Tools to Help</a:t>
            </a:r>
          </a:p>
        </p:txBody>
      </p:sp>
      <p:sp>
        <p:nvSpPr>
          <p:cNvPr id="3" name="Content Placeholder 2">
            <a:extLst>
              <a:ext uri="{FF2B5EF4-FFF2-40B4-BE49-F238E27FC236}">
                <a16:creationId xmlns:a16="http://schemas.microsoft.com/office/drawing/2014/main" id="{605065A4-C9AD-8D38-1628-E819332A291D}"/>
              </a:ext>
            </a:extLst>
          </p:cNvPr>
          <p:cNvSpPr>
            <a:spLocks noGrp="1"/>
          </p:cNvSpPr>
          <p:nvPr>
            <p:ph idx="1"/>
          </p:nvPr>
        </p:nvSpPr>
        <p:spPr/>
        <p:txBody>
          <a:bodyPr/>
          <a:lstStyle/>
          <a:p>
            <a:r>
              <a:rPr lang="en-GB" dirty="0">
                <a:hlinkClick r:id="rId2"/>
              </a:rPr>
              <a:t>https://www.academy.solent.nhs.uk/resources</a:t>
            </a:r>
            <a:endParaRPr lang="en-GB" dirty="0"/>
          </a:p>
          <a:p>
            <a:r>
              <a:rPr lang="en-GB" dirty="0"/>
              <a:t>Particularly</a:t>
            </a:r>
          </a:p>
          <a:p>
            <a:pPr lvl="1"/>
            <a:r>
              <a:rPr lang="en-GB" dirty="0"/>
              <a:t>Stakeholder Mapping</a:t>
            </a:r>
          </a:p>
          <a:p>
            <a:pPr lvl="1"/>
            <a:r>
              <a:rPr lang="en-GB" dirty="0"/>
              <a:t>Experience based design</a:t>
            </a:r>
          </a:p>
          <a:p>
            <a:pPr lvl="1"/>
            <a:r>
              <a:rPr lang="en-GB" dirty="0"/>
              <a:t>5 whys</a:t>
            </a:r>
          </a:p>
        </p:txBody>
      </p:sp>
    </p:spTree>
    <p:extLst>
      <p:ext uri="{BB962C8B-B14F-4D97-AF65-F5344CB8AC3E}">
        <p14:creationId xmlns:p14="http://schemas.microsoft.com/office/powerpoint/2010/main" val="1818518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A63E-08E4-0751-EEC8-34608D6B0873}"/>
              </a:ext>
            </a:extLst>
          </p:cNvPr>
          <p:cNvSpPr>
            <a:spLocks noGrp="1"/>
          </p:cNvSpPr>
          <p:nvPr>
            <p:ph type="title"/>
          </p:nvPr>
        </p:nvSpPr>
        <p:spPr>
          <a:xfrm>
            <a:off x="1772354" y="338616"/>
            <a:ext cx="8578147" cy="779463"/>
          </a:xfrm>
        </p:spPr>
        <p:txBody>
          <a:bodyPr anchor="ctr">
            <a:normAutofit/>
          </a:bodyPr>
          <a:lstStyle/>
          <a:p>
            <a:r>
              <a:rPr lang="en-GB" dirty="0"/>
              <a:t>Outline of session</a:t>
            </a:r>
          </a:p>
        </p:txBody>
      </p:sp>
      <p:sp>
        <p:nvSpPr>
          <p:cNvPr id="4" name="Slide Number Placeholder 3">
            <a:extLst>
              <a:ext uri="{FF2B5EF4-FFF2-40B4-BE49-F238E27FC236}">
                <a16:creationId xmlns:a16="http://schemas.microsoft.com/office/drawing/2014/main" id="{E25D139D-1BF9-AA4A-6CD2-0A3619D352F1}"/>
              </a:ext>
            </a:extLst>
          </p:cNvPr>
          <p:cNvSpPr>
            <a:spLocks noGrp="1"/>
          </p:cNvSpPr>
          <p:nvPr>
            <p:ph type="sldNum" sz="quarter" idx="12"/>
          </p:nvPr>
        </p:nvSpPr>
        <p:spPr>
          <a:xfrm>
            <a:off x="11640269" y="6424277"/>
            <a:ext cx="221760" cy="135503"/>
          </a:xfrm>
        </p:spPr>
        <p:txBody>
          <a:bodyPr anchor="t">
            <a:normAutofit/>
          </a:bodyPr>
          <a:lstStyle/>
          <a:p>
            <a:pPr>
              <a:lnSpc>
                <a:spcPct val="90000"/>
              </a:lnSpc>
              <a:spcAft>
                <a:spcPts val="600"/>
              </a:spcAft>
            </a:pPr>
            <a:fld id="{01898949-DBEE-42AF-93B8-E24DF2BBF04D}" type="slidenum">
              <a:rPr lang="en-GB" smtClean="0"/>
              <a:pPr>
                <a:lnSpc>
                  <a:spcPct val="90000"/>
                </a:lnSpc>
                <a:spcAft>
                  <a:spcPts val="600"/>
                </a:spcAft>
              </a:pPr>
              <a:t>2</a:t>
            </a:fld>
            <a:endParaRPr lang="en-GB" dirty="0"/>
          </a:p>
        </p:txBody>
      </p:sp>
      <p:graphicFrame>
        <p:nvGraphicFramePr>
          <p:cNvPr id="6" name="Content Placeholder 2">
            <a:extLst>
              <a:ext uri="{FF2B5EF4-FFF2-40B4-BE49-F238E27FC236}">
                <a16:creationId xmlns:a16="http://schemas.microsoft.com/office/drawing/2014/main" id="{B8F03F3B-4130-A244-7376-DFFAB717E751}"/>
              </a:ext>
            </a:extLst>
          </p:cNvPr>
          <p:cNvGraphicFramePr>
            <a:graphicFrameLocks noGrp="1"/>
          </p:cNvGraphicFramePr>
          <p:nvPr>
            <p:ph idx="1"/>
            <p:extLst>
              <p:ext uri="{D42A27DB-BD31-4B8C-83A1-F6EECF244321}">
                <p14:modId xmlns:p14="http://schemas.microsoft.com/office/powerpoint/2010/main" val="783057363"/>
              </p:ext>
            </p:extLst>
          </p:nvPr>
        </p:nvGraphicFramePr>
        <p:xfrm>
          <a:off x="1772354" y="1405216"/>
          <a:ext cx="8578147" cy="4280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492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4D44-8D42-7BDF-226B-3178A961CB22}"/>
              </a:ext>
            </a:extLst>
          </p:cNvPr>
          <p:cNvSpPr>
            <a:spLocks noGrp="1"/>
          </p:cNvSpPr>
          <p:nvPr>
            <p:ph type="title"/>
          </p:nvPr>
        </p:nvSpPr>
        <p:spPr/>
        <p:txBody>
          <a:bodyPr/>
          <a:lstStyle/>
          <a:p>
            <a:r>
              <a:rPr lang="en-GB" dirty="0"/>
              <a:t>What is the problem?</a:t>
            </a:r>
          </a:p>
        </p:txBody>
      </p:sp>
      <p:sp>
        <p:nvSpPr>
          <p:cNvPr id="7" name="Content Placeholder 6">
            <a:extLst>
              <a:ext uri="{FF2B5EF4-FFF2-40B4-BE49-F238E27FC236}">
                <a16:creationId xmlns:a16="http://schemas.microsoft.com/office/drawing/2014/main" id="{172EACC0-11A1-5DE6-B925-D90A6A998205}"/>
              </a:ext>
            </a:extLst>
          </p:cNvPr>
          <p:cNvSpPr>
            <a:spLocks noGrp="1"/>
          </p:cNvSpPr>
          <p:nvPr>
            <p:ph sz="quarter" idx="4"/>
          </p:nvPr>
        </p:nvSpPr>
        <p:spPr>
          <a:xfrm>
            <a:off x="1225900" y="1386673"/>
            <a:ext cx="10356502" cy="473949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GB" sz="3600" b="1" dirty="0">
                <a:ln/>
                <a:solidFill>
                  <a:schemeClr val="accent3"/>
                </a:solidFill>
              </a:rPr>
              <a:t>If I had an hour to solve a problem and my life depended on the solution, I would spend the first 55 minutes determining the proper question to ask, for once I know the proper question, I could solve the problem in less than five minutes.</a:t>
            </a:r>
          </a:p>
          <a:p>
            <a:endParaRPr lang="en-GB" sz="3600" b="1" dirty="0">
              <a:ln/>
              <a:solidFill>
                <a:schemeClr val="accent3"/>
              </a:solidFill>
            </a:endParaRPr>
          </a:p>
          <a:p>
            <a:r>
              <a:rPr lang="en-GB" sz="3600" b="1" dirty="0">
                <a:ln/>
                <a:solidFill>
                  <a:schemeClr val="accent3"/>
                </a:solidFill>
              </a:rPr>
              <a:t>Albert Einstein</a:t>
            </a:r>
          </a:p>
        </p:txBody>
      </p:sp>
      <p:sp>
        <p:nvSpPr>
          <p:cNvPr id="4" name="Slide Number Placeholder 3">
            <a:extLst>
              <a:ext uri="{FF2B5EF4-FFF2-40B4-BE49-F238E27FC236}">
                <a16:creationId xmlns:a16="http://schemas.microsoft.com/office/drawing/2014/main" id="{4A8715F5-DF82-3D3C-4364-5E58B3FF0F42}"/>
              </a:ext>
            </a:extLst>
          </p:cNvPr>
          <p:cNvSpPr>
            <a:spLocks noGrp="1"/>
          </p:cNvSpPr>
          <p:nvPr>
            <p:ph type="sldNum" sz="quarter" idx="12"/>
          </p:nvPr>
        </p:nvSpPr>
        <p:spPr/>
        <p:txBody>
          <a:bodyPr/>
          <a:lstStyle/>
          <a:p>
            <a:fld id="{01898949-DBEE-42AF-93B8-E24DF2BBF04D}" type="slidenum">
              <a:rPr lang="en-GB" smtClean="0"/>
              <a:t>20</a:t>
            </a:fld>
            <a:endParaRPr lang="en-GB" dirty="0"/>
          </a:p>
        </p:txBody>
      </p:sp>
    </p:spTree>
    <p:extLst>
      <p:ext uri="{BB962C8B-B14F-4D97-AF65-F5344CB8AC3E}">
        <p14:creationId xmlns:p14="http://schemas.microsoft.com/office/powerpoint/2010/main" val="1459273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C53713D-ABDB-47EF-9CD5-783F77B0B2F3}"/>
              </a:ext>
            </a:extLst>
          </p:cNvPr>
          <p:cNvSpPr txBox="1"/>
          <p:nvPr/>
        </p:nvSpPr>
        <p:spPr>
          <a:xfrm>
            <a:off x="630936" y="2807208"/>
            <a:ext cx="3429000" cy="3410712"/>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The Phoenix Theory  of  Attendance, Participation and Engagement (Phoenix et al 2020). </a:t>
            </a:r>
          </a:p>
        </p:txBody>
      </p:sp>
      <p:pic>
        <p:nvPicPr>
          <p:cNvPr id="4" name="Picture 3">
            <a:extLst>
              <a:ext uri="{FF2B5EF4-FFF2-40B4-BE49-F238E27FC236}">
                <a16:creationId xmlns:a16="http://schemas.microsoft.com/office/drawing/2014/main" id="{9A65EF07-BD2C-4D35-BF95-47FCD709080D}"/>
              </a:ext>
            </a:extLst>
          </p:cNvPr>
          <p:cNvPicPr>
            <a:picLocks noChangeAspect="1"/>
          </p:cNvPicPr>
          <p:nvPr/>
        </p:nvPicPr>
        <p:blipFill>
          <a:blip r:embed="rId3"/>
          <a:stretch>
            <a:fillRect/>
          </a:stretch>
        </p:blipFill>
        <p:spPr>
          <a:xfrm>
            <a:off x="5700712" y="640080"/>
            <a:ext cx="4810887" cy="5577840"/>
          </a:xfrm>
          <a:prstGeom prst="rect">
            <a:avLst/>
          </a:prstGeom>
        </p:spPr>
      </p:pic>
    </p:spTree>
    <p:extLst>
      <p:ext uri="{BB962C8B-B14F-4D97-AF65-F5344CB8AC3E}">
        <p14:creationId xmlns:p14="http://schemas.microsoft.com/office/powerpoint/2010/main" val="142384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D3E4-9D17-BB22-831F-5E03E24E5E15}"/>
              </a:ext>
            </a:extLst>
          </p:cNvPr>
          <p:cNvSpPr>
            <a:spLocks noGrp="1"/>
          </p:cNvSpPr>
          <p:nvPr>
            <p:ph type="title"/>
          </p:nvPr>
        </p:nvSpPr>
        <p:spPr/>
        <p:txBody>
          <a:bodyPr/>
          <a:lstStyle/>
          <a:p>
            <a:r>
              <a:rPr lang="en-GB" dirty="0"/>
              <a:t>First Step – What will you do?</a:t>
            </a:r>
          </a:p>
        </p:txBody>
      </p:sp>
      <p:sp>
        <p:nvSpPr>
          <p:cNvPr id="3" name="Content Placeholder 2">
            <a:extLst>
              <a:ext uri="{FF2B5EF4-FFF2-40B4-BE49-F238E27FC236}">
                <a16:creationId xmlns:a16="http://schemas.microsoft.com/office/drawing/2014/main" id="{131FBAE1-504E-12A7-A262-511977CAE940}"/>
              </a:ext>
            </a:extLst>
          </p:cNvPr>
          <p:cNvSpPr>
            <a:spLocks noGrp="1"/>
          </p:cNvSpPr>
          <p:nvPr>
            <p:ph idx="1"/>
          </p:nvPr>
        </p:nvSpPr>
        <p:spPr>
          <a:xfrm>
            <a:off x="838200" y="1690688"/>
            <a:ext cx="8578147" cy="4567893"/>
          </a:xfrm>
        </p:spPr>
        <p:txBody>
          <a:bodyPr/>
          <a:lstStyle/>
          <a:p>
            <a:r>
              <a:rPr lang="en-GB" dirty="0"/>
              <a:t>Confirm which improvement you are doing</a:t>
            </a:r>
          </a:p>
          <a:p>
            <a:endParaRPr lang="en-GB" dirty="0"/>
          </a:p>
        </p:txBody>
      </p:sp>
      <p:sp>
        <p:nvSpPr>
          <p:cNvPr id="4" name="Slide Number Placeholder 3">
            <a:extLst>
              <a:ext uri="{FF2B5EF4-FFF2-40B4-BE49-F238E27FC236}">
                <a16:creationId xmlns:a16="http://schemas.microsoft.com/office/drawing/2014/main" id="{0C9DEA73-3F8C-B0DB-508F-E020F9D6C2B4}"/>
              </a:ext>
            </a:extLst>
          </p:cNvPr>
          <p:cNvSpPr>
            <a:spLocks noGrp="1"/>
          </p:cNvSpPr>
          <p:nvPr>
            <p:ph type="sldNum" sz="quarter" idx="12"/>
          </p:nvPr>
        </p:nvSpPr>
        <p:spPr/>
        <p:txBody>
          <a:bodyPr/>
          <a:lstStyle/>
          <a:p>
            <a:fld id="{01898949-DBEE-42AF-93B8-E24DF2BBF04D}" type="slidenum">
              <a:rPr lang="en-GB" smtClean="0"/>
              <a:t>22</a:t>
            </a:fld>
            <a:endParaRPr lang="en-GB" dirty="0"/>
          </a:p>
        </p:txBody>
      </p:sp>
      <p:pic>
        <p:nvPicPr>
          <p:cNvPr id="6" name="Picture 5">
            <a:extLst>
              <a:ext uri="{FF2B5EF4-FFF2-40B4-BE49-F238E27FC236}">
                <a16:creationId xmlns:a16="http://schemas.microsoft.com/office/drawing/2014/main" id="{461019DD-9BAD-4E83-5B34-A1EDC443D98D}"/>
              </a:ext>
            </a:extLst>
          </p:cNvPr>
          <p:cNvPicPr>
            <a:picLocks noChangeAspect="1"/>
          </p:cNvPicPr>
          <p:nvPr/>
        </p:nvPicPr>
        <p:blipFill>
          <a:blip r:embed="rId2"/>
          <a:stretch>
            <a:fillRect/>
          </a:stretch>
        </p:blipFill>
        <p:spPr>
          <a:xfrm>
            <a:off x="4982817" y="2331664"/>
            <a:ext cx="6370983" cy="4463746"/>
          </a:xfrm>
          <a:prstGeom prst="rect">
            <a:avLst/>
          </a:prstGeom>
        </p:spPr>
      </p:pic>
    </p:spTree>
    <p:extLst>
      <p:ext uri="{BB962C8B-B14F-4D97-AF65-F5344CB8AC3E}">
        <p14:creationId xmlns:p14="http://schemas.microsoft.com/office/powerpoint/2010/main" val="3378827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118651-17B2-0670-8982-104D67BB3C25}"/>
              </a:ext>
            </a:extLst>
          </p:cNvPr>
          <p:cNvSpPr>
            <a:spLocks noGrp="1"/>
          </p:cNvSpPr>
          <p:nvPr>
            <p:ph type="ctrTitle"/>
          </p:nvPr>
        </p:nvSpPr>
        <p:spPr>
          <a:xfrm>
            <a:off x="4654296" y="640080"/>
            <a:ext cx="6894576" cy="3566160"/>
          </a:xfrm>
        </p:spPr>
        <p:txBody>
          <a:bodyPr anchor="b">
            <a:normAutofit/>
          </a:bodyPr>
          <a:lstStyle/>
          <a:p>
            <a:pPr algn="l"/>
            <a:r>
              <a:rPr lang="en-GB" sz="6100"/>
              <a:t>What is your definition of engagement and co-production?</a:t>
            </a:r>
          </a:p>
        </p:txBody>
      </p:sp>
      <p:sp>
        <p:nvSpPr>
          <p:cNvPr id="3" name="Subtitle 2">
            <a:extLst>
              <a:ext uri="{FF2B5EF4-FFF2-40B4-BE49-F238E27FC236}">
                <a16:creationId xmlns:a16="http://schemas.microsoft.com/office/drawing/2014/main" id="{5A2CB262-6B2E-4DB7-EF86-167520ACA408}"/>
              </a:ext>
            </a:extLst>
          </p:cNvPr>
          <p:cNvSpPr>
            <a:spLocks noGrp="1"/>
          </p:cNvSpPr>
          <p:nvPr>
            <p:ph type="subTitle" idx="1"/>
          </p:nvPr>
        </p:nvSpPr>
        <p:spPr>
          <a:xfrm>
            <a:off x="4654296" y="4636008"/>
            <a:ext cx="6894576" cy="1572768"/>
          </a:xfrm>
        </p:spPr>
        <p:txBody>
          <a:bodyPr>
            <a:normAutofit/>
          </a:bodyPr>
          <a:lstStyle/>
          <a:p>
            <a:pPr algn="l"/>
            <a:endParaRPr lang="en-GB"/>
          </a:p>
        </p:txBody>
      </p:sp>
      <p:pic>
        <p:nvPicPr>
          <p:cNvPr id="7" name="Picture 6">
            <a:extLst>
              <a:ext uri="{FF2B5EF4-FFF2-40B4-BE49-F238E27FC236}">
                <a16:creationId xmlns:a16="http://schemas.microsoft.com/office/drawing/2014/main" id="{976269F3-002C-735E-1C65-1E99B8B7D7AF}"/>
              </a:ext>
            </a:extLst>
          </p:cNvPr>
          <p:cNvPicPr>
            <a:picLocks noChangeAspect="1"/>
          </p:cNvPicPr>
          <p:nvPr/>
        </p:nvPicPr>
        <p:blipFill rotWithShape="1">
          <a:blip r:embed="rId2"/>
          <a:srcRect l="39215" r="13543" b="-1"/>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3"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D6CA44A-83ED-ED8C-8EBD-22D20B4037BD}"/>
              </a:ext>
            </a:extLst>
          </p:cNvPr>
          <p:cNvSpPr txBox="1"/>
          <p:nvPr/>
        </p:nvSpPr>
        <p:spPr>
          <a:xfrm>
            <a:off x="3048000" y="3244334"/>
            <a:ext cx="6096000" cy="369332"/>
          </a:xfrm>
          <a:prstGeom prst="rect">
            <a:avLst/>
          </a:prstGeom>
          <a:noFill/>
        </p:spPr>
        <p:txBody>
          <a:bodyPr wrap="square">
            <a:spAutoFit/>
          </a:bodyPr>
          <a:lstStyle/>
          <a:p>
            <a:pPr>
              <a:spcAft>
                <a:spcPts val="600"/>
              </a:spcAft>
            </a:pPr>
            <a:r>
              <a:rPr lang="en-GB" dirty="0"/>
              <a:t> </a:t>
            </a:r>
            <a:endParaRPr lang="en-GB"/>
          </a:p>
        </p:txBody>
      </p:sp>
    </p:spTree>
    <p:extLst>
      <p:ext uri="{BB962C8B-B14F-4D97-AF65-F5344CB8AC3E}">
        <p14:creationId xmlns:p14="http://schemas.microsoft.com/office/powerpoint/2010/main" val="235786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51D8B1-6625-0E52-8D1F-635D43E90A3D}"/>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questions</a:t>
            </a:r>
          </a:p>
        </p:txBody>
      </p:sp>
      <p:sp>
        <p:nvSpPr>
          <p:cNvPr id="3" name="Content Placeholder 2">
            <a:extLst>
              <a:ext uri="{FF2B5EF4-FFF2-40B4-BE49-F238E27FC236}">
                <a16:creationId xmlns:a16="http://schemas.microsoft.com/office/drawing/2014/main" id="{D064B0D6-AE02-0D08-2E5D-5B6893C3AD81}"/>
              </a:ext>
            </a:extLst>
          </p:cNvPr>
          <p:cNvSpPr>
            <a:spLocks noGrp="1"/>
          </p:cNvSpPr>
          <p:nvPr>
            <p:ph idx="1"/>
          </p:nvPr>
        </p:nvSpPr>
        <p:spPr>
          <a:xfrm>
            <a:off x="890339" y="4636008"/>
            <a:ext cx="3734014" cy="1572768"/>
          </a:xfrm>
        </p:spPr>
        <p:txBody>
          <a:bodyPr vert="horz" lIns="91440" tIns="45720" rIns="91440" bIns="45720" rtlCol="0">
            <a:normAutofit/>
          </a:bodyPr>
          <a:lstStyle/>
          <a:p>
            <a:pPr marL="0" indent="0">
              <a:buNone/>
            </a:pPr>
            <a:r>
              <a:rPr lang="en-US" sz="2400" dirty="0"/>
              <a:t>Feedback  form</a:t>
            </a:r>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Many question marks on black background">
            <a:extLst>
              <a:ext uri="{FF2B5EF4-FFF2-40B4-BE49-F238E27FC236}">
                <a16:creationId xmlns:a16="http://schemas.microsoft.com/office/drawing/2014/main" id="{DAA58B68-6938-C25E-E573-9D2BB0E30E50}"/>
              </a:ext>
            </a:extLst>
          </p:cNvPr>
          <p:cNvPicPr>
            <a:picLocks noChangeAspect="1"/>
          </p:cNvPicPr>
          <p:nvPr/>
        </p:nvPicPr>
        <p:blipFill rotWithShape="1">
          <a:blip r:embed="rId2"/>
          <a:srcRect l="38814"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8581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F079B31-79C9-A2C9-D850-58E6498E079A}"/>
              </a:ext>
            </a:extLst>
          </p:cNvPr>
          <p:cNvSpPr>
            <a:spLocks noGrp="1"/>
          </p:cNvSpPr>
          <p:nvPr>
            <p:ph type="title"/>
          </p:nvPr>
        </p:nvSpPr>
        <p:spPr>
          <a:xfrm>
            <a:off x="1772354" y="338616"/>
            <a:ext cx="8578147" cy="779463"/>
          </a:xfrm>
        </p:spPr>
        <p:txBody>
          <a:bodyPr/>
          <a:lstStyle/>
          <a:p>
            <a:endParaRPr lang="en-US"/>
          </a:p>
        </p:txBody>
      </p:sp>
      <p:sp>
        <p:nvSpPr>
          <p:cNvPr id="4" name="Slide Number Placeholder 3">
            <a:extLst>
              <a:ext uri="{FF2B5EF4-FFF2-40B4-BE49-F238E27FC236}">
                <a16:creationId xmlns:a16="http://schemas.microsoft.com/office/drawing/2014/main" id="{BF3EA5FF-2B6F-66D9-0075-D06A992F3D7B}"/>
              </a:ext>
            </a:extLst>
          </p:cNvPr>
          <p:cNvSpPr>
            <a:spLocks noGrp="1"/>
          </p:cNvSpPr>
          <p:nvPr>
            <p:ph type="sldNum" sz="quarter" idx="12"/>
          </p:nvPr>
        </p:nvSpPr>
        <p:spPr>
          <a:xfrm>
            <a:off x="11640269" y="6424277"/>
            <a:ext cx="221760" cy="135503"/>
          </a:xfrm>
        </p:spPr>
        <p:txBody>
          <a:bodyPr anchor="t">
            <a:normAutofit/>
          </a:bodyPr>
          <a:lstStyle/>
          <a:p>
            <a:pPr>
              <a:lnSpc>
                <a:spcPct val="90000"/>
              </a:lnSpc>
              <a:spcAft>
                <a:spcPts val="600"/>
              </a:spcAft>
            </a:pPr>
            <a:fld id="{01898949-DBEE-42AF-93B8-E24DF2BBF04D}" type="slidenum">
              <a:rPr lang="en-GB" smtClean="0"/>
              <a:pPr>
                <a:lnSpc>
                  <a:spcPct val="90000"/>
                </a:lnSpc>
                <a:spcAft>
                  <a:spcPts val="600"/>
                </a:spcAft>
              </a:pPr>
              <a:t>3</a:t>
            </a:fld>
            <a:endParaRPr lang="en-GB"/>
          </a:p>
        </p:txBody>
      </p:sp>
      <p:graphicFrame>
        <p:nvGraphicFramePr>
          <p:cNvPr id="16" name="Content Placeholder 2">
            <a:extLst>
              <a:ext uri="{FF2B5EF4-FFF2-40B4-BE49-F238E27FC236}">
                <a16:creationId xmlns:a16="http://schemas.microsoft.com/office/drawing/2014/main" id="{1A7FD1FE-383A-8FC6-9251-99F157A9E7D8}"/>
              </a:ext>
            </a:extLst>
          </p:cNvPr>
          <p:cNvGraphicFramePr>
            <a:graphicFrameLocks noGrp="1"/>
          </p:cNvGraphicFramePr>
          <p:nvPr>
            <p:ph idx="1"/>
            <p:extLst>
              <p:ext uri="{D42A27DB-BD31-4B8C-83A1-F6EECF244321}">
                <p14:modId xmlns:p14="http://schemas.microsoft.com/office/powerpoint/2010/main" val="962595987"/>
              </p:ext>
            </p:extLst>
          </p:nvPr>
        </p:nvGraphicFramePr>
        <p:xfrm>
          <a:off x="1772354" y="1405216"/>
          <a:ext cx="8578147" cy="428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965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6" name="Rectangle 2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831C73-715E-4BA2-B579-7ED125762765}"/>
              </a:ext>
            </a:extLst>
          </p:cNvPr>
          <p:cNvSpPr>
            <a:spLocks noGrp="1"/>
          </p:cNvSpPr>
          <p:nvPr>
            <p:ph type="title"/>
          </p:nvPr>
        </p:nvSpPr>
        <p:spPr>
          <a:xfrm>
            <a:off x="761803" y="350196"/>
            <a:ext cx="4646904" cy="1624520"/>
          </a:xfrm>
        </p:spPr>
        <p:txBody>
          <a:bodyPr anchor="ctr">
            <a:normAutofit/>
          </a:bodyPr>
          <a:lstStyle/>
          <a:p>
            <a:r>
              <a:rPr lang="en-GB" sz="4000"/>
              <a:t>What is engagement?</a:t>
            </a:r>
          </a:p>
        </p:txBody>
      </p:sp>
      <p:sp>
        <p:nvSpPr>
          <p:cNvPr id="9" name="Content Placeholder 2">
            <a:extLst>
              <a:ext uri="{FF2B5EF4-FFF2-40B4-BE49-F238E27FC236}">
                <a16:creationId xmlns:a16="http://schemas.microsoft.com/office/drawing/2014/main" id="{CAE6460B-3A05-44D7-A605-E084DE1E1A84}"/>
              </a:ext>
            </a:extLst>
          </p:cNvPr>
          <p:cNvSpPr>
            <a:spLocks noGrp="1"/>
          </p:cNvSpPr>
          <p:nvPr>
            <p:ph idx="1"/>
          </p:nvPr>
        </p:nvSpPr>
        <p:spPr>
          <a:xfrm>
            <a:off x="173421" y="2459421"/>
            <a:ext cx="5770179" cy="4240924"/>
          </a:xfrm>
        </p:spPr>
        <p:txBody>
          <a:bodyPr anchor="ctr">
            <a:noAutofit/>
          </a:bodyPr>
          <a:lstStyle/>
          <a:p>
            <a:r>
              <a:rPr lang="en-GB" sz="2400" dirty="0"/>
              <a:t>Terms such as engagement, participation, co-creation are poorly defined and often used interchangeably </a:t>
            </a:r>
          </a:p>
          <a:p>
            <a:r>
              <a:rPr lang="en-GB" sz="2400" dirty="0"/>
              <a:t>Both a state and a process</a:t>
            </a:r>
          </a:p>
          <a:p>
            <a:r>
              <a:rPr lang="en-GB" sz="2400" dirty="0"/>
              <a:t>Exists along a continuum</a:t>
            </a:r>
          </a:p>
          <a:p>
            <a:r>
              <a:rPr lang="en-GB" sz="2400" dirty="0"/>
              <a:t>Engagement is not only patient related  but is a co-constructed through relationships with clinicians</a:t>
            </a:r>
          </a:p>
          <a:p>
            <a:r>
              <a:rPr lang="en-GB" sz="2400" dirty="0"/>
              <a:t>Customer value co-creation  - which goes beyond engagement, encompassing customer’s self-generate activities </a:t>
            </a:r>
          </a:p>
        </p:txBody>
      </p:sp>
      <p:pic>
        <p:nvPicPr>
          <p:cNvPr id="20" name="Picture 19" descr="Large skydiving group mid-air">
            <a:extLst>
              <a:ext uri="{FF2B5EF4-FFF2-40B4-BE49-F238E27FC236}">
                <a16:creationId xmlns:a16="http://schemas.microsoft.com/office/drawing/2014/main" id="{7713E40C-A282-A6A8-A019-0319CE22056C}"/>
              </a:ext>
            </a:extLst>
          </p:cNvPr>
          <p:cNvPicPr>
            <a:picLocks noChangeAspect="1"/>
          </p:cNvPicPr>
          <p:nvPr/>
        </p:nvPicPr>
        <p:blipFill rotWithShape="1">
          <a:blip r:embed="rId3"/>
          <a:srcRect l="20995" r="19827"/>
          <a:stretch/>
        </p:blipFill>
        <p:spPr>
          <a:xfrm>
            <a:off x="6096000" y="1"/>
            <a:ext cx="6102825" cy="6858000"/>
          </a:xfrm>
          <a:prstGeom prst="rect">
            <a:avLst/>
          </a:prstGeom>
        </p:spPr>
      </p:pic>
    </p:spTree>
    <p:extLst>
      <p:ext uri="{BB962C8B-B14F-4D97-AF65-F5344CB8AC3E}">
        <p14:creationId xmlns:p14="http://schemas.microsoft.com/office/powerpoint/2010/main" val="64955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189623-B157-4D90-BACE-DB5CC830D36F}"/>
              </a:ext>
            </a:extLst>
          </p:cNvPr>
          <p:cNvSpPr>
            <a:spLocks noGrp="1"/>
          </p:cNvSpPr>
          <p:nvPr>
            <p:ph type="title"/>
          </p:nvPr>
        </p:nvSpPr>
        <p:spPr>
          <a:xfrm>
            <a:off x="808638" y="386930"/>
            <a:ext cx="9236700" cy="1188950"/>
          </a:xfrm>
        </p:spPr>
        <p:txBody>
          <a:bodyPr anchor="b">
            <a:normAutofit/>
          </a:bodyPr>
          <a:lstStyle/>
          <a:p>
            <a:r>
              <a:rPr lang="en-GB" sz="3800" dirty="0"/>
              <a:t>Literature review</a:t>
            </a:r>
            <a:br>
              <a:rPr lang="en-GB" sz="3800" dirty="0"/>
            </a:br>
            <a:r>
              <a:rPr lang="en-GB" sz="3800" dirty="0"/>
              <a:t> Models of engagement</a:t>
            </a:r>
          </a:p>
        </p:txBody>
      </p:sp>
      <p:grpSp>
        <p:nvGrpSpPr>
          <p:cNvPr id="18"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1" name="Content Placeholder 2">
            <a:extLst>
              <a:ext uri="{FF2B5EF4-FFF2-40B4-BE49-F238E27FC236}">
                <a16:creationId xmlns:a16="http://schemas.microsoft.com/office/drawing/2014/main" id="{8861EA05-62DF-3048-5763-985E83F8EA4D}"/>
              </a:ext>
            </a:extLst>
          </p:cNvPr>
          <p:cNvGraphicFramePr>
            <a:graphicFrameLocks noGrp="1"/>
          </p:cNvGraphicFramePr>
          <p:nvPr>
            <p:ph idx="1"/>
          </p:nvPr>
        </p:nvGraphicFramePr>
        <p:xfrm>
          <a:off x="825264" y="2598710"/>
          <a:ext cx="10039472" cy="343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13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66C3D-AFF9-44A3-7522-92F94A77424C}"/>
              </a:ext>
            </a:extLst>
          </p:cNvPr>
          <p:cNvSpPr>
            <a:spLocks noGrp="1"/>
          </p:cNvSpPr>
          <p:nvPr>
            <p:ph type="title"/>
          </p:nvPr>
        </p:nvSpPr>
        <p:spPr/>
        <p:txBody>
          <a:bodyPr/>
          <a:lstStyle/>
          <a:p>
            <a:r>
              <a:rPr lang="en-GB" dirty="0"/>
              <a:t>What is co-production look like</a:t>
            </a:r>
          </a:p>
        </p:txBody>
      </p:sp>
      <p:graphicFrame>
        <p:nvGraphicFramePr>
          <p:cNvPr id="12" name="Content Placeholder 2">
            <a:extLst>
              <a:ext uri="{FF2B5EF4-FFF2-40B4-BE49-F238E27FC236}">
                <a16:creationId xmlns:a16="http://schemas.microsoft.com/office/drawing/2014/main" id="{CF57240C-128E-2B81-2F63-645BAA734640}"/>
              </a:ext>
            </a:extLst>
          </p:cNvPr>
          <p:cNvGraphicFramePr>
            <a:graphicFrameLocks noGrp="1"/>
          </p:cNvGraphicFramePr>
          <p:nvPr>
            <p:ph idx="1"/>
          </p:nvPr>
        </p:nvGraphicFramePr>
        <p:xfrm>
          <a:off x="76200" y="1690688"/>
          <a:ext cx="11277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CCF04EF-3DD0-1FDE-7645-EF0324EDDCE9}"/>
              </a:ext>
            </a:extLst>
          </p:cNvPr>
          <p:cNvSpPr txBox="1"/>
          <p:nvPr/>
        </p:nvSpPr>
        <p:spPr>
          <a:xfrm>
            <a:off x="6286500" y="6123543"/>
            <a:ext cx="5372100" cy="369332"/>
          </a:xfrm>
          <a:prstGeom prst="rect">
            <a:avLst/>
          </a:prstGeom>
          <a:noFill/>
        </p:spPr>
        <p:txBody>
          <a:bodyPr wrap="square" rtlCol="0">
            <a:spAutoFit/>
          </a:bodyPr>
          <a:lstStyle/>
          <a:p>
            <a:r>
              <a:rPr lang="en-GB" dirty="0"/>
              <a:t>Ref AHP Strategy 2022</a:t>
            </a:r>
          </a:p>
        </p:txBody>
      </p:sp>
    </p:spTree>
    <p:extLst>
      <p:ext uri="{BB962C8B-B14F-4D97-AF65-F5344CB8AC3E}">
        <p14:creationId xmlns:p14="http://schemas.microsoft.com/office/powerpoint/2010/main" val="247520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EF3068-D499-4422-ABE7-704AA723937E}"/>
              </a:ext>
            </a:extLst>
          </p:cNvPr>
          <p:cNvSpPr>
            <a:spLocks noGrp="1"/>
          </p:cNvSpPr>
          <p:nvPr>
            <p:ph type="title"/>
          </p:nvPr>
        </p:nvSpPr>
        <p:spPr>
          <a:xfrm>
            <a:off x="635000" y="640823"/>
            <a:ext cx="3418659" cy="5583148"/>
          </a:xfrm>
        </p:spPr>
        <p:txBody>
          <a:bodyPr anchor="ctr">
            <a:normAutofit/>
          </a:bodyPr>
          <a:lstStyle/>
          <a:p>
            <a:r>
              <a:rPr lang="en-GB" sz="5400" dirty="0"/>
              <a:t>Strategic overview –</a:t>
            </a:r>
            <a:br>
              <a:rPr lang="en-GB" sz="5400" dirty="0"/>
            </a:br>
            <a:r>
              <a:rPr lang="en-GB" sz="5400" dirty="0"/>
              <a:t>Drivers for change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7898593-104C-660D-8655-4029B4F674EC}"/>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67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60F07CDF-CF2F-4EF7-B500-1C67CB3F111C}"/>
              </a:ext>
            </a:extLst>
          </p:cNvPr>
          <p:cNvSpPr>
            <a:spLocks noGrp="1"/>
          </p:cNvSpPr>
          <p:nvPr>
            <p:ph type="sldNum" sz="quarter" idx="12"/>
          </p:nvPr>
        </p:nvSpPr>
        <p:spPr>
          <a:xfrm>
            <a:off x="8805333"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01898949-DBEE-42AF-93B8-E24DF2BBF04D}" type="slidenum">
              <a:rPr kumimoji="0" lang="en-GB" b="0" i="0" u="none" strike="noStrike" kern="1200" cap="none" spc="0" normalizeH="0" baseline="0" noProof="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8</a:t>
            </a:fld>
            <a:endParaRPr kumimoji="0" lang="en-GB" b="0" i="0" u="none" strike="noStrike" kern="1200" cap="none" spc="0" normalizeH="0" baseline="0" noProof="0">
              <a:ln>
                <a:noFill/>
              </a:ln>
              <a:effectLst/>
              <a:uLnTx/>
              <a:uFillTx/>
              <a:latin typeface="Calibri" panose="020F0502020204030204"/>
              <a:ea typeface="+mn-ea"/>
              <a:cs typeface="+mn-cs"/>
            </a:endParaRPr>
          </a:p>
        </p:txBody>
      </p:sp>
      <p:sp>
        <p:nvSpPr>
          <p:cNvPr id="39" name="Isosceles Triangle 3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1873D4D-4DB6-4849-BB47-5A1A64B9FA0C}"/>
              </a:ext>
            </a:extLst>
          </p:cNvPr>
          <p:cNvPicPr>
            <a:picLocks noChangeAspect="1"/>
          </p:cNvPicPr>
          <p:nvPr/>
        </p:nvPicPr>
        <p:blipFill>
          <a:blip r:embed="rId3"/>
          <a:stretch>
            <a:fillRect/>
          </a:stretch>
        </p:blipFill>
        <p:spPr>
          <a:xfrm>
            <a:off x="637950" y="0"/>
            <a:ext cx="10583667" cy="6994525"/>
          </a:xfrm>
          <a:prstGeom prst="rect">
            <a:avLst/>
          </a:prstGeom>
          <a:ln>
            <a:noFill/>
          </a:ln>
        </p:spPr>
      </p:pic>
      <p:sp>
        <p:nvSpPr>
          <p:cNvPr id="41" name="Isosceles Triangle 4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385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46C3A81-BE31-89A1-E270-3EB306536974}"/>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300" kern="1200">
                <a:solidFill>
                  <a:srgbClr val="FFFFFF"/>
                </a:solidFill>
                <a:latin typeface="+mj-lt"/>
                <a:ea typeface="+mj-ea"/>
                <a:cs typeface="+mj-cs"/>
              </a:rPr>
              <a:t> The AHP Strategy for England: AHPs Deliver (2022-2027)</a:t>
            </a:r>
          </a:p>
        </p:txBody>
      </p:sp>
      <p:pic>
        <p:nvPicPr>
          <p:cNvPr id="6" name="Picture 5">
            <a:extLst>
              <a:ext uri="{FF2B5EF4-FFF2-40B4-BE49-F238E27FC236}">
                <a16:creationId xmlns:a16="http://schemas.microsoft.com/office/drawing/2014/main" id="{E0B4A175-96EA-C942-5140-EAC00A6F8C12}"/>
              </a:ext>
            </a:extLst>
          </p:cNvPr>
          <p:cNvPicPr>
            <a:picLocks noChangeAspect="1"/>
          </p:cNvPicPr>
          <p:nvPr/>
        </p:nvPicPr>
        <p:blipFill>
          <a:blip r:embed="rId3"/>
          <a:stretch>
            <a:fillRect/>
          </a:stretch>
        </p:blipFill>
        <p:spPr>
          <a:xfrm>
            <a:off x="4527804" y="167215"/>
            <a:ext cx="6635496" cy="6403253"/>
          </a:xfrm>
          <a:prstGeom prst="rect">
            <a:avLst/>
          </a:prstGeom>
        </p:spPr>
      </p:pic>
    </p:spTree>
    <p:extLst>
      <p:ext uri="{BB962C8B-B14F-4D97-AF65-F5344CB8AC3E}">
        <p14:creationId xmlns:p14="http://schemas.microsoft.com/office/powerpoint/2010/main" val="4140879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HS">
      <a:dk1>
        <a:sysClr val="windowText" lastClr="000000"/>
      </a:dk1>
      <a:lt1>
        <a:sysClr val="window" lastClr="FFFFFF"/>
      </a:lt1>
      <a:dk2>
        <a:srgbClr val="44546A"/>
      </a:dk2>
      <a:lt2>
        <a:srgbClr val="E7E6E6"/>
      </a:lt2>
      <a:accent1>
        <a:srgbClr val="005EB8"/>
      </a:accent1>
      <a:accent2>
        <a:srgbClr val="41B6E6"/>
      </a:accent2>
      <a:accent3>
        <a:srgbClr val="AE2573"/>
      </a:accent3>
      <a:accent4>
        <a:srgbClr val="00A4A3"/>
      </a:accent4>
      <a:accent5>
        <a:srgbClr val="330072"/>
      </a:accent5>
      <a:accent6>
        <a:srgbClr val="FFB81C"/>
      </a:accent6>
      <a:hlink>
        <a:srgbClr val="0563C1"/>
      </a:hlink>
      <a:folHlink>
        <a:srgbClr val="954F72"/>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dF Solent NHS PowerPoint Template" id="{83ADEC0F-392B-4169-9666-87D961E6F502}" vid="{DF0E7549-D570-4FE7-939A-5600270B60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1597</Words>
  <Application>Microsoft Office PowerPoint</Application>
  <PresentationFormat>Widescreen</PresentationFormat>
  <Paragraphs>219</Paragraphs>
  <Slides>24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ADLaM Display</vt:lpstr>
      <vt:lpstr>Arial</vt:lpstr>
      <vt:lpstr>Calibri</vt:lpstr>
      <vt:lpstr>Calibri Light</vt:lpstr>
      <vt:lpstr>Wingdings</vt:lpstr>
      <vt:lpstr>Office Theme</vt:lpstr>
      <vt:lpstr>1_Office Theme</vt:lpstr>
      <vt:lpstr>. </vt:lpstr>
      <vt:lpstr>Outline of session</vt:lpstr>
      <vt:lpstr>PowerPoint Presentation</vt:lpstr>
      <vt:lpstr>What is engagement?</vt:lpstr>
      <vt:lpstr>Literature review  Models of engagement</vt:lpstr>
      <vt:lpstr>What is co-production look like</vt:lpstr>
      <vt:lpstr>Strategic overview – Drivers for change</vt:lpstr>
      <vt:lpstr>PowerPoint Presentation</vt:lpstr>
      <vt:lpstr>PowerPoint Presentation</vt:lpstr>
      <vt:lpstr>What's the point effective engagement and co-production? </vt:lpstr>
      <vt:lpstr>PowerPoint Presentation</vt:lpstr>
      <vt:lpstr>PowerPoint Presentation</vt:lpstr>
      <vt:lpstr>What stops engagement and co-production from  happening well?</vt:lpstr>
      <vt:lpstr>  Barriers to engagement and co-production</vt:lpstr>
      <vt:lpstr>PowerPoint Presentation</vt:lpstr>
      <vt:lpstr>Reducing the barriers - Individual</vt:lpstr>
      <vt:lpstr>Reducing the barriers - Service</vt:lpstr>
      <vt:lpstr>Reducing the barriers - Community</vt:lpstr>
      <vt:lpstr>Tools to Help</vt:lpstr>
      <vt:lpstr>What is the problem?</vt:lpstr>
      <vt:lpstr>PowerPoint Presentation</vt:lpstr>
      <vt:lpstr>First Step – What will you do?</vt:lpstr>
      <vt:lpstr>What is your definition of engagement and co-production?</vt:lpstr>
      <vt:lpstr>questions</vt:lpstr>
    </vt:vector>
  </TitlesOfParts>
  <Company>Solent 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Quint, Carol - Physiotherapy Manager</dc:creator>
  <cp:lastModifiedBy>Mindy Dalloway</cp:lastModifiedBy>
  <cp:revision>5</cp:revision>
  <dcterms:created xsi:type="dcterms:W3CDTF">2023-09-20T18:14:39Z</dcterms:created>
  <dcterms:modified xsi:type="dcterms:W3CDTF">2023-10-18T11:59:10Z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b4100ce-f04e-4b80-a326-08c9f28b8c4d_Enabled">
    <vt:lpwstr>true</vt:lpwstr>
  </property>
  <property fmtid="{D5CDD505-2E9C-101B-9397-08002B2CF9AE}" pid="3" name="MSIP_Label_cb4100ce-f04e-4b80-a326-08c9f28b8c4d_SetDate">
    <vt:lpwstr>2023-09-20T18:19:09Z</vt:lpwstr>
  </property>
  <property fmtid="{D5CDD505-2E9C-101B-9397-08002B2CF9AE}" pid="4" name="MSIP_Label_cb4100ce-f04e-4b80-a326-08c9f28b8c4d_Method">
    <vt:lpwstr>Standard</vt:lpwstr>
  </property>
  <property fmtid="{D5CDD505-2E9C-101B-9397-08002B2CF9AE}" pid="5" name="MSIP_Label_cb4100ce-f04e-4b80-a326-08c9f28b8c4d_Name">
    <vt:lpwstr>Trustwide - default label</vt:lpwstr>
  </property>
  <property fmtid="{D5CDD505-2E9C-101B-9397-08002B2CF9AE}" pid="6" name="MSIP_Label_cb4100ce-f04e-4b80-a326-08c9f28b8c4d_SiteId">
    <vt:lpwstr>41321cc1-ecb9-467c-b0d5-854644d94e3b</vt:lpwstr>
  </property>
  <property fmtid="{D5CDD505-2E9C-101B-9397-08002B2CF9AE}" pid="7" name="MSIP_Label_cb4100ce-f04e-4b80-a326-08c9f28b8c4d_ActionId">
    <vt:lpwstr>57d87aea-5d07-4107-827f-dc59387b8e46</vt:lpwstr>
  </property>
  <property fmtid="{D5CDD505-2E9C-101B-9397-08002B2CF9AE}" pid="8" name="MSIP_Label_cb4100ce-f04e-4b80-a326-08c9f28b8c4d_ContentBits">
    <vt:lpwstr>0</vt:lpwstr>
  </property>
</Properties>
</file>