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1" r:id="rId6"/>
    <p:sldId id="262" r:id="rId7"/>
    <p:sldId id="263" r:id="rId8"/>
    <p:sldId id="259" r:id="rId9"/>
    <p:sldId id="260" r:id="rId10"/>
    <p:sldId id="26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107" d="100"/>
          <a:sy n="107" d="100"/>
        </p:scale>
        <p:origin x="1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F8598-7E29-495C-83AF-86079F602F5E}"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B1EE7C3-60ED-4DD8-9F89-7775F8C9A754}">
      <dgm:prSet/>
      <dgm:spPr/>
      <dgm:t>
        <a:bodyPr/>
        <a:lstStyle/>
        <a:p>
          <a:pPr>
            <a:lnSpc>
              <a:spcPct val="100000"/>
            </a:lnSpc>
            <a:defRPr cap="all"/>
          </a:pPr>
          <a:r>
            <a:rPr lang="en-GB"/>
            <a:t>Connect with Research department and see if trails in process</a:t>
          </a:r>
          <a:endParaRPr lang="en-US"/>
        </a:p>
      </dgm:t>
    </dgm:pt>
    <dgm:pt modelId="{5D6681E8-3655-4AF6-89E6-1710F6891412}" type="parTrans" cxnId="{FBFE329A-5453-401E-9B1A-BB63F4CB8F0C}">
      <dgm:prSet/>
      <dgm:spPr/>
      <dgm:t>
        <a:bodyPr/>
        <a:lstStyle/>
        <a:p>
          <a:endParaRPr lang="en-US"/>
        </a:p>
      </dgm:t>
    </dgm:pt>
    <dgm:pt modelId="{7591A8B7-0833-4A69-B37B-BE7EBA5EAEA4}" type="sibTrans" cxnId="{FBFE329A-5453-401E-9B1A-BB63F4CB8F0C}">
      <dgm:prSet/>
      <dgm:spPr/>
      <dgm:t>
        <a:bodyPr/>
        <a:lstStyle/>
        <a:p>
          <a:endParaRPr lang="en-US"/>
        </a:p>
      </dgm:t>
    </dgm:pt>
    <dgm:pt modelId="{6BBE9FE8-00EB-406E-A482-1C6DDE74BB18}">
      <dgm:prSet/>
      <dgm:spPr/>
      <dgm:t>
        <a:bodyPr/>
        <a:lstStyle/>
        <a:p>
          <a:pPr>
            <a:lnSpc>
              <a:spcPct val="100000"/>
            </a:lnSpc>
            <a:defRPr cap="all"/>
          </a:pPr>
          <a:r>
            <a:rPr lang="en-GB"/>
            <a:t>Tap into colleagues doing MSC/PHD and see if there is any scope to support</a:t>
          </a:r>
          <a:endParaRPr lang="en-US"/>
        </a:p>
      </dgm:t>
    </dgm:pt>
    <dgm:pt modelId="{6EAA35FA-C442-4CF9-B1CC-E2F0534652F1}" type="parTrans" cxnId="{95A1C71D-7C06-4AF0-8E1A-B684F93C14EF}">
      <dgm:prSet/>
      <dgm:spPr/>
      <dgm:t>
        <a:bodyPr/>
        <a:lstStyle/>
        <a:p>
          <a:endParaRPr lang="en-US"/>
        </a:p>
      </dgm:t>
    </dgm:pt>
    <dgm:pt modelId="{B9DBC727-1E7D-4FBA-A12B-704B111B9F75}" type="sibTrans" cxnId="{95A1C71D-7C06-4AF0-8E1A-B684F93C14EF}">
      <dgm:prSet/>
      <dgm:spPr/>
      <dgm:t>
        <a:bodyPr/>
        <a:lstStyle/>
        <a:p>
          <a:endParaRPr lang="en-US"/>
        </a:p>
      </dgm:t>
    </dgm:pt>
    <dgm:pt modelId="{46DCD1BE-7AD2-47E4-AFE7-84249FBC94E0}">
      <dgm:prSet/>
      <dgm:spPr/>
      <dgm:t>
        <a:bodyPr/>
        <a:lstStyle/>
        <a:p>
          <a:pPr>
            <a:lnSpc>
              <a:spcPct val="100000"/>
            </a:lnSpc>
            <a:defRPr cap="all"/>
          </a:pPr>
          <a:r>
            <a:rPr lang="en-GB"/>
            <a:t>Undertake QI training at local/national level</a:t>
          </a:r>
          <a:endParaRPr lang="en-US"/>
        </a:p>
      </dgm:t>
    </dgm:pt>
    <dgm:pt modelId="{CFB80EB0-E613-484A-9A62-69BE02F419E4}" type="parTrans" cxnId="{76862519-23C4-47BF-A204-230699B3E2F7}">
      <dgm:prSet/>
      <dgm:spPr/>
      <dgm:t>
        <a:bodyPr/>
        <a:lstStyle/>
        <a:p>
          <a:endParaRPr lang="en-US"/>
        </a:p>
      </dgm:t>
    </dgm:pt>
    <dgm:pt modelId="{2A494D15-72B6-4213-892F-5818073EBB10}" type="sibTrans" cxnId="{76862519-23C4-47BF-A204-230699B3E2F7}">
      <dgm:prSet/>
      <dgm:spPr/>
      <dgm:t>
        <a:bodyPr/>
        <a:lstStyle/>
        <a:p>
          <a:endParaRPr lang="en-US"/>
        </a:p>
      </dgm:t>
    </dgm:pt>
    <dgm:pt modelId="{E9CF1B00-27D1-4247-BB16-7A26B4CD14AD}">
      <dgm:prSet/>
      <dgm:spPr/>
      <dgm:t>
        <a:bodyPr/>
        <a:lstStyle/>
        <a:p>
          <a:pPr>
            <a:lnSpc>
              <a:spcPct val="100000"/>
            </a:lnSpc>
            <a:defRPr cap="all"/>
          </a:pPr>
          <a:r>
            <a:rPr lang="en-GB"/>
            <a:t>Complete service evaluation studies – eg; compare 2 treatment methods already in circulation</a:t>
          </a:r>
          <a:endParaRPr lang="en-US"/>
        </a:p>
      </dgm:t>
    </dgm:pt>
    <dgm:pt modelId="{E0439992-1DF3-46AB-B57F-B4722ED73B1B}" type="parTrans" cxnId="{B444157E-26F5-43C4-B841-DAE99D8E0555}">
      <dgm:prSet/>
      <dgm:spPr/>
      <dgm:t>
        <a:bodyPr/>
        <a:lstStyle/>
        <a:p>
          <a:endParaRPr lang="en-US"/>
        </a:p>
      </dgm:t>
    </dgm:pt>
    <dgm:pt modelId="{B50E7E9A-DBA3-461D-814E-84D9B71710AA}" type="sibTrans" cxnId="{B444157E-26F5-43C4-B841-DAE99D8E0555}">
      <dgm:prSet/>
      <dgm:spPr/>
      <dgm:t>
        <a:bodyPr/>
        <a:lstStyle/>
        <a:p>
          <a:endParaRPr lang="en-US"/>
        </a:p>
      </dgm:t>
    </dgm:pt>
    <dgm:pt modelId="{86F5BD32-14A6-4B6F-96D7-B444FBC701C3}">
      <dgm:prSet/>
      <dgm:spPr/>
      <dgm:t>
        <a:bodyPr/>
        <a:lstStyle/>
        <a:p>
          <a:pPr>
            <a:lnSpc>
              <a:spcPct val="100000"/>
            </a:lnSpc>
            <a:defRPr cap="all"/>
          </a:pPr>
          <a:r>
            <a:rPr lang="en-GB" dirty="0"/>
            <a:t>Complete QI projects – these can be small or large it does not matter.</a:t>
          </a:r>
          <a:endParaRPr lang="en-US" dirty="0"/>
        </a:p>
      </dgm:t>
    </dgm:pt>
    <dgm:pt modelId="{9B55F2EF-FF2F-4089-A730-7AC696B2451E}" type="parTrans" cxnId="{CFCBC97D-0393-45BC-908B-36F2741F4B47}">
      <dgm:prSet/>
      <dgm:spPr/>
      <dgm:t>
        <a:bodyPr/>
        <a:lstStyle/>
        <a:p>
          <a:endParaRPr lang="en-US"/>
        </a:p>
      </dgm:t>
    </dgm:pt>
    <dgm:pt modelId="{F6481FF5-6762-4A20-9975-016426E34EEA}" type="sibTrans" cxnId="{CFCBC97D-0393-45BC-908B-36F2741F4B47}">
      <dgm:prSet/>
      <dgm:spPr/>
      <dgm:t>
        <a:bodyPr/>
        <a:lstStyle/>
        <a:p>
          <a:endParaRPr lang="en-US"/>
        </a:p>
      </dgm:t>
    </dgm:pt>
    <dgm:pt modelId="{A5B794B9-BE4E-4425-B09F-3B8F10C2BDB1}">
      <dgm:prSet/>
      <dgm:spPr/>
      <dgm:t>
        <a:bodyPr/>
        <a:lstStyle/>
        <a:p>
          <a:pPr>
            <a:lnSpc>
              <a:spcPct val="100000"/>
            </a:lnSpc>
            <a:defRPr cap="all"/>
          </a:pPr>
          <a:r>
            <a:rPr lang="en-US" dirty="0"/>
            <a:t>Complete MSC/PHD/Fellowship</a:t>
          </a:r>
        </a:p>
      </dgm:t>
    </dgm:pt>
    <dgm:pt modelId="{1C33087C-F358-4262-B0A2-A587B0A19A57}" type="parTrans" cxnId="{825B030C-9A2A-4A9C-9024-E59B1A4C4844}">
      <dgm:prSet/>
      <dgm:spPr/>
      <dgm:t>
        <a:bodyPr/>
        <a:lstStyle/>
        <a:p>
          <a:endParaRPr lang="en-GB"/>
        </a:p>
      </dgm:t>
    </dgm:pt>
    <dgm:pt modelId="{439C1603-CB36-4197-BAB3-AEDC69C18FB2}" type="sibTrans" cxnId="{825B030C-9A2A-4A9C-9024-E59B1A4C4844}">
      <dgm:prSet/>
      <dgm:spPr/>
      <dgm:t>
        <a:bodyPr/>
        <a:lstStyle/>
        <a:p>
          <a:endParaRPr lang="en-GB"/>
        </a:p>
      </dgm:t>
    </dgm:pt>
    <dgm:pt modelId="{6A09A8D3-C129-4070-B20F-34C8BA25C24A}" type="pres">
      <dgm:prSet presAssocID="{F99F8598-7E29-495C-83AF-86079F602F5E}" presName="root" presStyleCnt="0">
        <dgm:presLayoutVars>
          <dgm:dir/>
          <dgm:resizeHandles val="exact"/>
        </dgm:presLayoutVars>
      </dgm:prSet>
      <dgm:spPr/>
    </dgm:pt>
    <dgm:pt modelId="{E9FF6ADC-D0CA-427A-832C-F2E4C90319CB}" type="pres">
      <dgm:prSet presAssocID="{1B1EE7C3-60ED-4DD8-9F89-7775F8C9A754}" presName="compNode" presStyleCnt="0"/>
      <dgm:spPr/>
    </dgm:pt>
    <dgm:pt modelId="{64EE5A57-CB9B-4660-B49E-253ABF0CFFBD}" type="pres">
      <dgm:prSet presAssocID="{1B1EE7C3-60ED-4DD8-9F89-7775F8C9A754}" presName="iconBgRect" presStyleLbl="bgShp" presStyleIdx="0" presStyleCnt="6"/>
      <dgm:spPr>
        <a:prstGeom prst="round2DiagRect">
          <a:avLst>
            <a:gd name="adj1" fmla="val 29727"/>
            <a:gd name="adj2" fmla="val 0"/>
          </a:avLst>
        </a:prstGeom>
      </dgm:spPr>
    </dgm:pt>
    <dgm:pt modelId="{B2E237FD-7779-4D0B-9467-41E3B17AC62C}" type="pres">
      <dgm:prSet presAssocID="{1B1EE7C3-60ED-4DD8-9F89-7775F8C9A75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02733468-BE78-489F-8191-803E6DFF5C4A}" type="pres">
      <dgm:prSet presAssocID="{1B1EE7C3-60ED-4DD8-9F89-7775F8C9A754}" presName="spaceRect" presStyleCnt="0"/>
      <dgm:spPr/>
    </dgm:pt>
    <dgm:pt modelId="{D92B91C9-BF6D-4461-B012-A0BF50CC44BA}" type="pres">
      <dgm:prSet presAssocID="{1B1EE7C3-60ED-4DD8-9F89-7775F8C9A754}" presName="textRect" presStyleLbl="revTx" presStyleIdx="0" presStyleCnt="6">
        <dgm:presLayoutVars>
          <dgm:chMax val="1"/>
          <dgm:chPref val="1"/>
        </dgm:presLayoutVars>
      </dgm:prSet>
      <dgm:spPr/>
    </dgm:pt>
    <dgm:pt modelId="{504EC002-C97B-4B3C-BB14-176CE0E07D06}" type="pres">
      <dgm:prSet presAssocID="{7591A8B7-0833-4A69-B37B-BE7EBA5EAEA4}" presName="sibTrans" presStyleCnt="0"/>
      <dgm:spPr/>
    </dgm:pt>
    <dgm:pt modelId="{3C95C894-93AB-4C77-B466-BC3603E81B1B}" type="pres">
      <dgm:prSet presAssocID="{6BBE9FE8-00EB-406E-A482-1C6DDE74BB18}" presName="compNode" presStyleCnt="0"/>
      <dgm:spPr/>
    </dgm:pt>
    <dgm:pt modelId="{0D09B85A-09F8-4102-BBE7-6E53D2B05D1C}" type="pres">
      <dgm:prSet presAssocID="{6BBE9FE8-00EB-406E-A482-1C6DDE74BB18}" presName="iconBgRect" presStyleLbl="bgShp" presStyleIdx="1" presStyleCnt="6"/>
      <dgm:spPr>
        <a:prstGeom prst="round2DiagRect">
          <a:avLst>
            <a:gd name="adj1" fmla="val 29727"/>
            <a:gd name="adj2" fmla="val 0"/>
          </a:avLst>
        </a:prstGeom>
      </dgm:spPr>
    </dgm:pt>
    <dgm:pt modelId="{01F3E316-34B3-4AA6-BC88-49556D47BE58}" type="pres">
      <dgm:prSet presAssocID="{6BBE9FE8-00EB-406E-A482-1C6DDE74BB1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4389487-21B7-444F-A6A4-0E99402C723C}" type="pres">
      <dgm:prSet presAssocID="{6BBE9FE8-00EB-406E-A482-1C6DDE74BB18}" presName="spaceRect" presStyleCnt="0"/>
      <dgm:spPr/>
    </dgm:pt>
    <dgm:pt modelId="{6EAD7DB4-3C4E-4A30-8AF4-4ACEA0C14F90}" type="pres">
      <dgm:prSet presAssocID="{6BBE9FE8-00EB-406E-A482-1C6DDE74BB18}" presName="textRect" presStyleLbl="revTx" presStyleIdx="1" presStyleCnt="6">
        <dgm:presLayoutVars>
          <dgm:chMax val="1"/>
          <dgm:chPref val="1"/>
        </dgm:presLayoutVars>
      </dgm:prSet>
      <dgm:spPr/>
    </dgm:pt>
    <dgm:pt modelId="{2973E8AD-3703-43F8-9311-2308E18B904A}" type="pres">
      <dgm:prSet presAssocID="{B9DBC727-1E7D-4FBA-A12B-704B111B9F75}" presName="sibTrans" presStyleCnt="0"/>
      <dgm:spPr/>
    </dgm:pt>
    <dgm:pt modelId="{F53F4F65-E084-43BC-A32F-6040C42B252F}" type="pres">
      <dgm:prSet presAssocID="{46DCD1BE-7AD2-47E4-AFE7-84249FBC94E0}" presName="compNode" presStyleCnt="0"/>
      <dgm:spPr/>
    </dgm:pt>
    <dgm:pt modelId="{56CAC504-318A-4AE1-90F6-F859FFFBC7AD}" type="pres">
      <dgm:prSet presAssocID="{46DCD1BE-7AD2-47E4-AFE7-84249FBC94E0}" presName="iconBgRect" presStyleLbl="bgShp" presStyleIdx="2" presStyleCnt="6"/>
      <dgm:spPr>
        <a:prstGeom prst="round2DiagRect">
          <a:avLst>
            <a:gd name="adj1" fmla="val 29727"/>
            <a:gd name="adj2" fmla="val 0"/>
          </a:avLst>
        </a:prstGeom>
      </dgm:spPr>
    </dgm:pt>
    <dgm:pt modelId="{ABA1A96B-A0A8-4BFA-A316-6E18B38B9E61}" type="pres">
      <dgm:prSet presAssocID="{46DCD1BE-7AD2-47E4-AFE7-84249FBC94E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314FDF1-3E6E-4470-A0C9-0A50A826DA8E}" type="pres">
      <dgm:prSet presAssocID="{46DCD1BE-7AD2-47E4-AFE7-84249FBC94E0}" presName="spaceRect" presStyleCnt="0"/>
      <dgm:spPr/>
    </dgm:pt>
    <dgm:pt modelId="{D11C9684-20C8-4489-9C3F-5609C470B638}" type="pres">
      <dgm:prSet presAssocID="{46DCD1BE-7AD2-47E4-AFE7-84249FBC94E0}" presName="textRect" presStyleLbl="revTx" presStyleIdx="2" presStyleCnt="6">
        <dgm:presLayoutVars>
          <dgm:chMax val="1"/>
          <dgm:chPref val="1"/>
        </dgm:presLayoutVars>
      </dgm:prSet>
      <dgm:spPr/>
    </dgm:pt>
    <dgm:pt modelId="{2256D0E6-C626-460B-BC33-C965D44BC836}" type="pres">
      <dgm:prSet presAssocID="{2A494D15-72B6-4213-892F-5818073EBB10}" presName="sibTrans" presStyleCnt="0"/>
      <dgm:spPr/>
    </dgm:pt>
    <dgm:pt modelId="{6A7FF3F1-EFE4-4487-B790-365D7E026055}" type="pres">
      <dgm:prSet presAssocID="{E9CF1B00-27D1-4247-BB16-7A26B4CD14AD}" presName="compNode" presStyleCnt="0"/>
      <dgm:spPr/>
    </dgm:pt>
    <dgm:pt modelId="{09B1B1C9-45B8-487C-8C12-31CA0E8779BD}" type="pres">
      <dgm:prSet presAssocID="{E9CF1B00-27D1-4247-BB16-7A26B4CD14AD}" presName="iconBgRect" presStyleLbl="bgShp" presStyleIdx="3" presStyleCnt="6"/>
      <dgm:spPr>
        <a:prstGeom prst="round2DiagRect">
          <a:avLst>
            <a:gd name="adj1" fmla="val 29727"/>
            <a:gd name="adj2" fmla="val 0"/>
          </a:avLst>
        </a:prstGeom>
      </dgm:spPr>
    </dgm:pt>
    <dgm:pt modelId="{8736C116-E829-437D-89B7-C4F8E93BDEB1}" type="pres">
      <dgm:prSet presAssocID="{E9CF1B00-27D1-4247-BB16-7A26B4CD14A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E0F6FC2E-AB3C-4D21-99DC-147EE39111C8}" type="pres">
      <dgm:prSet presAssocID="{E9CF1B00-27D1-4247-BB16-7A26B4CD14AD}" presName="spaceRect" presStyleCnt="0"/>
      <dgm:spPr/>
    </dgm:pt>
    <dgm:pt modelId="{181F6771-0A6B-4B8D-B634-57D75CFFDA0E}" type="pres">
      <dgm:prSet presAssocID="{E9CF1B00-27D1-4247-BB16-7A26B4CD14AD}" presName="textRect" presStyleLbl="revTx" presStyleIdx="3" presStyleCnt="6">
        <dgm:presLayoutVars>
          <dgm:chMax val="1"/>
          <dgm:chPref val="1"/>
        </dgm:presLayoutVars>
      </dgm:prSet>
      <dgm:spPr/>
    </dgm:pt>
    <dgm:pt modelId="{E8070BD4-822A-4342-B93D-BA20B5D81253}" type="pres">
      <dgm:prSet presAssocID="{B50E7E9A-DBA3-461D-814E-84D9B71710AA}" presName="sibTrans" presStyleCnt="0"/>
      <dgm:spPr/>
    </dgm:pt>
    <dgm:pt modelId="{51EA55D5-0F72-47A9-9210-B92012AEDFD6}" type="pres">
      <dgm:prSet presAssocID="{86F5BD32-14A6-4B6F-96D7-B444FBC701C3}" presName="compNode" presStyleCnt="0"/>
      <dgm:spPr/>
    </dgm:pt>
    <dgm:pt modelId="{9DE47ACC-0494-4635-A814-F0E722810915}" type="pres">
      <dgm:prSet presAssocID="{86F5BD32-14A6-4B6F-96D7-B444FBC701C3}" presName="iconBgRect" presStyleLbl="bgShp" presStyleIdx="4" presStyleCnt="6"/>
      <dgm:spPr>
        <a:prstGeom prst="round2DiagRect">
          <a:avLst>
            <a:gd name="adj1" fmla="val 29727"/>
            <a:gd name="adj2" fmla="val 0"/>
          </a:avLst>
        </a:prstGeom>
      </dgm:spPr>
    </dgm:pt>
    <dgm:pt modelId="{E5DD3682-AD36-409E-B15F-00D89686E654}" type="pres">
      <dgm:prSet presAssocID="{86F5BD32-14A6-4B6F-96D7-B444FBC701C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50452559-9327-40E8-B7B5-B0A9D3434FDA}" type="pres">
      <dgm:prSet presAssocID="{86F5BD32-14A6-4B6F-96D7-B444FBC701C3}" presName="spaceRect" presStyleCnt="0"/>
      <dgm:spPr/>
    </dgm:pt>
    <dgm:pt modelId="{9C0EACD5-26D4-4555-95B2-A7A4CB34EC3B}" type="pres">
      <dgm:prSet presAssocID="{86F5BD32-14A6-4B6F-96D7-B444FBC701C3}" presName="textRect" presStyleLbl="revTx" presStyleIdx="4" presStyleCnt="6">
        <dgm:presLayoutVars>
          <dgm:chMax val="1"/>
          <dgm:chPref val="1"/>
        </dgm:presLayoutVars>
      </dgm:prSet>
      <dgm:spPr/>
    </dgm:pt>
    <dgm:pt modelId="{202E9F15-18A0-44E5-9DFD-72780E51100C}" type="pres">
      <dgm:prSet presAssocID="{F6481FF5-6762-4A20-9975-016426E34EEA}" presName="sibTrans" presStyleCnt="0"/>
      <dgm:spPr/>
    </dgm:pt>
    <dgm:pt modelId="{F5EEDA79-AF5C-40FF-8127-C0AD674DC75A}" type="pres">
      <dgm:prSet presAssocID="{A5B794B9-BE4E-4425-B09F-3B8F10C2BDB1}" presName="compNode" presStyleCnt="0"/>
      <dgm:spPr/>
    </dgm:pt>
    <dgm:pt modelId="{A4423795-8BB3-4761-8331-A1BB7C3F8509}" type="pres">
      <dgm:prSet presAssocID="{A5B794B9-BE4E-4425-B09F-3B8F10C2BDB1}" presName="iconBgRect" presStyleLbl="bgShp" presStyleIdx="5" presStyleCnt="6"/>
      <dgm:spPr>
        <a:prstGeom prst="round2DiagRect">
          <a:avLst>
            <a:gd name="adj1" fmla="val 29727"/>
            <a:gd name="adj2" fmla="val 0"/>
          </a:avLst>
        </a:prstGeom>
      </dgm:spPr>
    </dgm:pt>
    <dgm:pt modelId="{A4502C2D-F65D-4056-8297-B5F51C865D42}" type="pres">
      <dgm:prSet presAssocID="{A5B794B9-BE4E-4425-B09F-3B8F10C2BDB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ckpack with solid fill"/>
        </a:ext>
      </dgm:extLst>
    </dgm:pt>
    <dgm:pt modelId="{AEE94CBD-58F7-4DF6-AD02-1B88C3B00CD1}" type="pres">
      <dgm:prSet presAssocID="{A5B794B9-BE4E-4425-B09F-3B8F10C2BDB1}" presName="spaceRect" presStyleCnt="0"/>
      <dgm:spPr/>
    </dgm:pt>
    <dgm:pt modelId="{CE47C3CB-7C6C-4522-9CC4-87B9DBD6C609}" type="pres">
      <dgm:prSet presAssocID="{A5B794B9-BE4E-4425-B09F-3B8F10C2BDB1}" presName="textRect" presStyleLbl="revTx" presStyleIdx="5" presStyleCnt="6">
        <dgm:presLayoutVars>
          <dgm:chMax val="1"/>
          <dgm:chPref val="1"/>
        </dgm:presLayoutVars>
      </dgm:prSet>
      <dgm:spPr/>
    </dgm:pt>
  </dgm:ptLst>
  <dgm:cxnLst>
    <dgm:cxn modelId="{825B030C-9A2A-4A9C-9024-E59B1A4C4844}" srcId="{F99F8598-7E29-495C-83AF-86079F602F5E}" destId="{A5B794B9-BE4E-4425-B09F-3B8F10C2BDB1}" srcOrd="5" destOrd="0" parTransId="{1C33087C-F358-4262-B0A2-A587B0A19A57}" sibTransId="{439C1603-CB36-4197-BAB3-AEDC69C18FB2}"/>
    <dgm:cxn modelId="{8954A214-0086-46E8-AE27-A70175660B4B}" type="presOf" srcId="{1B1EE7C3-60ED-4DD8-9F89-7775F8C9A754}" destId="{D92B91C9-BF6D-4461-B012-A0BF50CC44BA}" srcOrd="0" destOrd="0" presId="urn:microsoft.com/office/officeart/2018/5/layout/IconLeafLabelList"/>
    <dgm:cxn modelId="{76862519-23C4-47BF-A204-230699B3E2F7}" srcId="{F99F8598-7E29-495C-83AF-86079F602F5E}" destId="{46DCD1BE-7AD2-47E4-AFE7-84249FBC94E0}" srcOrd="2" destOrd="0" parTransId="{CFB80EB0-E613-484A-9A62-69BE02F419E4}" sibTransId="{2A494D15-72B6-4213-892F-5818073EBB10}"/>
    <dgm:cxn modelId="{95A1C71D-7C06-4AF0-8E1A-B684F93C14EF}" srcId="{F99F8598-7E29-495C-83AF-86079F602F5E}" destId="{6BBE9FE8-00EB-406E-A482-1C6DDE74BB18}" srcOrd="1" destOrd="0" parTransId="{6EAA35FA-C442-4CF9-B1CC-E2F0534652F1}" sibTransId="{B9DBC727-1E7D-4FBA-A12B-704B111B9F75}"/>
    <dgm:cxn modelId="{D59AE94C-B7EB-491F-BA23-953585D43ADC}" type="presOf" srcId="{E9CF1B00-27D1-4247-BB16-7A26B4CD14AD}" destId="{181F6771-0A6B-4B8D-B634-57D75CFFDA0E}" srcOrd="0" destOrd="0" presId="urn:microsoft.com/office/officeart/2018/5/layout/IconLeafLabelList"/>
    <dgm:cxn modelId="{03EFEF79-93CB-4A6B-957A-3199B2105091}" type="presOf" srcId="{F99F8598-7E29-495C-83AF-86079F602F5E}" destId="{6A09A8D3-C129-4070-B20F-34C8BA25C24A}" srcOrd="0" destOrd="0" presId="urn:microsoft.com/office/officeart/2018/5/layout/IconLeafLabelList"/>
    <dgm:cxn modelId="{CFCBC97D-0393-45BC-908B-36F2741F4B47}" srcId="{F99F8598-7E29-495C-83AF-86079F602F5E}" destId="{86F5BD32-14A6-4B6F-96D7-B444FBC701C3}" srcOrd="4" destOrd="0" parTransId="{9B55F2EF-FF2F-4089-A730-7AC696B2451E}" sibTransId="{F6481FF5-6762-4A20-9975-016426E34EEA}"/>
    <dgm:cxn modelId="{B444157E-26F5-43C4-B841-DAE99D8E0555}" srcId="{F99F8598-7E29-495C-83AF-86079F602F5E}" destId="{E9CF1B00-27D1-4247-BB16-7A26B4CD14AD}" srcOrd="3" destOrd="0" parTransId="{E0439992-1DF3-46AB-B57F-B4722ED73B1B}" sibTransId="{B50E7E9A-DBA3-461D-814E-84D9B71710AA}"/>
    <dgm:cxn modelId="{FBFE329A-5453-401E-9B1A-BB63F4CB8F0C}" srcId="{F99F8598-7E29-495C-83AF-86079F602F5E}" destId="{1B1EE7C3-60ED-4DD8-9F89-7775F8C9A754}" srcOrd="0" destOrd="0" parTransId="{5D6681E8-3655-4AF6-89E6-1710F6891412}" sibTransId="{7591A8B7-0833-4A69-B37B-BE7EBA5EAEA4}"/>
    <dgm:cxn modelId="{DB48F2B9-B00F-415D-8627-F32D2D3DD48D}" type="presOf" srcId="{46DCD1BE-7AD2-47E4-AFE7-84249FBC94E0}" destId="{D11C9684-20C8-4489-9C3F-5609C470B638}" srcOrd="0" destOrd="0" presId="urn:microsoft.com/office/officeart/2018/5/layout/IconLeafLabelList"/>
    <dgm:cxn modelId="{E3D008D2-C632-4549-9A01-57103FD3FE27}" type="presOf" srcId="{6BBE9FE8-00EB-406E-A482-1C6DDE74BB18}" destId="{6EAD7DB4-3C4E-4A30-8AF4-4ACEA0C14F90}" srcOrd="0" destOrd="0" presId="urn:microsoft.com/office/officeart/2018/5/layout/IconLeafLabelList"/>
    <dgm:cxn modelId="{E893EFE8-14B2-42C4-8FBA-048528FCA6F1}" type="presOf" srcId="{86F5BD32-14A6-4B6F-96D7-B444FBC701C3}" destId="{9C0EACD5-26D4-4555-95B2-A7A4CB34EC3B}" srcOrd="0" destOrd="0" presId="urn:microsoft.com/office/officeart/2018/5/layout/IconLeafLabelList"/>
    <dgm:cxn modelId="{0DD568F3-F406-40A0-A064-28E0ECC77F5D}" type="presOf" srcId="{A5B794B9-BE4E-4425-B09F-3B8F10C2BDB1}" destId="{CE47C3CB-7C6C-4522-9CC4-87B9DBD6C609}" srcOrd="0" destOrd="0" presId="urn:microsoft.com/office/officeart/2018/5/layout/IconLeafLabelList"/>
    <dgm:cxn modelId="{4E301BAE-4FA6-4979-A732-40345C56DD8A}" type="presParOf" srcId="{6A09A8D3-C129-4070-B20F-34C8BA25C24A}" destId="{E9FF6ADC-D0CA-427A-832C-F2E4C90319CB}" srcOrd="0" destOrd="0" presId="urn:microsoft.com/office/officeart/2018/5/layout/IconLeafLabelList"/>
    <dgm:cxn modelId="{5232B03B-1C65-4382-A818-9F8DE26953EC}" type="presParOf" srcId="{E9FF6ADC-D0CA-427A-832C-F2E4C90319CB}" destId="{64EE5A57-CB9B-4660-B49E-253ABF0CFFBD}" srcOrd="0" destOrd="0" presId="urn:microsoft.com/office/officeart/2018/5/layout/IconLeafLabelList"/>
    <dgm:cxn modelId="{A9161C1D-1B2F-45E9-98EF-71C51E785D8A}" type="presParOf" srcId="{E9FF6ADC-D0CA-427A-832C-F2E4C90319CB}" destId="{B2E237FD-7779-4D0B-9467-41E3B17AC62C}" srcOrd="1" destOrd="0" presId="urn:microsoft.com/office/officeart/2018/5/layout/IconLeafLabelList"/>
    <dgm:cxn modelId="{63DDD158-793A-4156-B857-EC0B3ADDC463}" type="presParOf" srcId="{E9FF6ADC-D0CA-427A-832C-F2E4C90319CB}" destId="{02733468-BE78-489F-8191-803E6DFF5C4A}" srcOrd="2" destOrd="0" presId="urn:microsoft.com/office/officeart/2018/5/layout/IconLeafLabelList"/>
    <dgm:cxn modelId="{5BC83625-30A7-4AC1-A228-768AE09BA75E}" type="presParOf" srcId="{E9FF6ADC-D0CA-427A-832C-F2E4C90319CB}" destId="{D92B91C9-BF6D-4461-B012-A0BF50CC44BA}" srcOrd="3" destOrd="0" presId="urn:microsoft.com/office/officeart/2018/5/layout/IconLeafLabelList"/>
    <dgm:cxn modelId="{4B23B353-ECC7-4DBC-AEFE-875B6A18F649}" type="presParOf" srcId="{6A09A8D3-C129-4070-B20F-34C8BA25C24A}" destId="{504EC002-C97B-4B3C-BB14-176CE0E07D06}" srcOrd="1" destOrd="0" presId="urn:microsoft.com/office/officeart/2018/5/layout/IconLeafLabelList"/>
    <dgm:cxn modelId="{9CD6F6B4-6210-4893-B703-2C0890DDF187}" type="presParOf" srcId="{6A09A8D3-C129-4070-B20F-34C8BA25C24A}" destId="{3C95C894-93AB-4C77-B466-BC3603E81B1B}" srcOrd="2" destOrd="0" presId="urn:microsoft.com/office/officeart/2018/5/layout/IconLeafLabelList"/>
    <dgm:cxn modelId="{54BC20E7-B936-4DF7-A236-3CECE1D7106F}" type="presParOf" srcId="{3C95C894-93AB-4C77-B466-BC3603E81B1B}" destId="{0D09B85A-09F8-4102-BBE7-6E53D2B05D1C}" srcOrd="0" destOrd="0" presId="urn:microsoft.com/office/officeart/2018/5/layout/IconLeafLabelList"/>
    <dgm:cxn modelId="{20C6662A-0BBB-4629-A7AD-A4B1C48997BC}" type="presParOf" srcId="{3C95C894-93AB-4C77-B466-BC3603E81B1B}" destId="{01F3E316-34B3-4AA6-BC88-49556D47BE58}" srcOrd="1" destOrd="0" presId="urn:microsoft.com/office/officeart/2018/5/layout/IconLeafLabelList"/>
    <dgm:cxn modelId="{88EB8C4C-94D5-43F4-A019-CD855EE37958}" type="presParOf" srcId="{3C95C894-93AB-4C77-B466-BC3603E81B1B}" destId="{14389487-21B7-444F-A6A4-0E99402C723C}" srcOrd="2" destOrd="0" presId="urn:microsoft.com/office/officeart/2018/5/layout/IconLeafLabelList"/>
    <dgm:cxn modelId="{CA354E68-6A22-449C-8040-BDEAFD429E67}" type="presParOf" srcId="{3C95C894-93AB-4C77-B466-BC3603E81B1B}" destId="{6EAD7DB4-3C4E-4A30-8AF4-4ACEA0C14F90}" srcOrd="3" destOrd="0" presId="urn:microsoft.com/office/officeart/2018/5/layout/IconLeafLabelList"/>
    <dgm:cxn modelId="{038B6047-8EBE-4FFC-80B8-3C36796569CD}" type="presParOf" srcId="{6A09A8D3-C129-4070-B20F-34C8BA25C24A}" destId="{2973E8AD-3703-43F8-9311-2308E18B904A}" srcOrd="3" destOrd="0" presId="urn:microsoft.com/office/officeart/2018/5/layout/IconLeafLabelList"/>
    <dgm:cxn modelId="{861C1543-335D-4147-BC4A-56A37D25BAF8}" type="presParOf" srcId="{6A09A8D3-C129-4070-B20F-34C8BA25C24A}" destId="{F53F4F65-E084-43BC-A32F-6040C42B252F}" srcOrd="4" destOrd="0" presId="urn:microsoft.com/office/officeart/2018/5/layout/IconLeafLabelList"/>
    <dgm:cxn modelId="{085CE2C1-4D3B-4E6C-8CE9-28EFB387F395}" type="presParOf" srcId="{F53F4F65-E084-43BC-A32F-6040C42B252F}" destId="{56CAC504-318A-4AE1-90F6-F859FFFBC7AD}" srcOrd="0" destOrd="0" presId="urn:microsoft.com/office/officeart/2018/5/layout/IconLeafLabelList"/>
    <dgm:cxn modelId="{FA3C819C-C41B-4EE7-A374-6138B749EE49}" type="presParOf" srcId="{F53F4F65-E084-43BC-A32F-6040C42B252F}" destId="{ABA1A96B-A0A8-4BFA-A316-6E18B38B9E61}" srcOrd="1" destOrd="0" presId="urn:microsoft.com/office/officeart/2018/5/layout/IconLeafLabelList"/>
    <dgm:cxn modelId="{34773F17-B4DA-479B-BF9C-FF6B7E1354FA}" type="presParOf" srcId="{F53F4F65-E084-43BC-A32F-6040C42B252F}" destId="{5314FDF1-3E6E-4470-A0C9-0A50A826DA8E}" srcOrd="2" destOrd="0" presId="urn:microsoft.com/office/officeart/2018/5/layout/IconLeafLabelList"/>
    <dgm:cxn modelId="{0F1A234E-5CAD-4C91-9C83-92C807EE0E25}" type="presParOf" srcId="{F53F4F65-E084-43BC-A32F-6040C42B252F}" destId="{D11C9684-20C8-4489-9C3F-5609C470B638}" srcOrd="3" destOrd="0" presId="urn:microsoft.com/office/officeart/2018/5/layout/IconLeafLabelList"/>
    <dgm:cxn modelId="{488F08FF-781D-4F74-B57A-12130CAE7A2A}" type="presParOf" srcId="{6A09A8D3-C129-4070-B20F-34C8BA25C24A}" destId="{2256D0E6-C626-460B-BC33-C965D44BC836}" srcOrd="5" destOrd="0" presId="urn:microsoft.com/office/officeart/2018/5/layout/IconLeafLabelList"/>
    <dgm:cxn modelId="{1A73F81D-FA51-4447-8F16-0D48A5649C1C}" type="presParOf" srcId="{6A09A8D3-C129-4070-B20F-34C8BA25C24A}" destId="{6A7FF3F1-EFE4-4487-B790-365D7E026055}" srcOrd="6" destOrd="0" presId="urn:microsoft.com/office/officeart/2018/5/layout/IconLeafLabelList"/>
    <dgm:cxn modelId="{55B7912C-9511-4F54-A72D-EB158242791D}" type="presParOf" srcId="{6A7FF3F1-EFE4-4487-B790-365D7E026055}" destId="{09B1B1C9-45B8-487C-8C12-31CA0E8779BD}" srcOrd="0" destOrd="0" presId="urn:microsoft.com/office/officeart/2018/5/layout/IconLeafLabelList"/>
    <dgm:cxn modelId="{948A828D-F645-43A5-8DD7-F84339010116}" type="presParOf" srcId="{6A7FF3F1-EFE4-4487-B790-365D7E026055}" destId="{8736C116-E829-437D-89B7-C4F8E93BDEB1}" srcOrd="1" destOrd="0" presId="urn:microsoft.com/office/officeart/2018/5/layout/IconLeafLabelList"/>
    <dgm:cxn modelId="{9096654F-5E28-4758-8610-7EE8EAD1E11D}" type="presParOf" srcId="{6A7FF3F1-EFE4-4487-B790-365D7E026055}" destId="{E0F6FC2E-AB3C-4D21-99DC-147EE39111C8}" srcOrd="2" destOrd="0" presId="urn:microsoft.com/office/officeart/2018/5/layout/IconLeafLabelList"/>
    <dgm:cxn modelId="{2C9D6EB6-9E73-408B-82D3-36582A91D939}" type="presParOf" srcId="{6A7FF3F1-EFE4-4487-B790-365D7E026055}" destId="{181F6771-0A6B-4B8D-B634-57D75CFFDA0E}" srcOrd="3" destOrd="0" presId="urn:microsoft.com/office/officeart/2018/5/layout/IconLeafLabelList"/>
    <dgm:cxn modelId="{8B7EDF7B-AD46-47EE-9579-EE03993AC66F}" type="presParOf" srcId="{6A09A8D3-C129-4070-B20F-34C8BA25C24A}" destId="{E8070BD4-822A-4342-B93D-BA20B5D81253}" srcOrd="7" destOrd="0" presId="urn:microsoft.com/office/officeart/2018/5/layout/IconLeafLabelList"/>
    <dgm:cxn modelId="{07CF7CE0-7B36-4D63-B8AF-43D78B63A0BE}" type="presParOf" srcId="{6A09A8D3-C129-4070-B20F-34C8BA25C24A}" destId="{51EA55D5-0F72-47A9-9210-B92012AEDFD6}" srcOrd="8" destOrd="0" presId="urn:microsoft.com/office/officeart/2018/5/layout/IconLeafLabelList"/>
    <dgm:cxn modelId="{6132BC45-A980-4874-8494-A4F0B3623D3C}" type="presParOf" srcId="{51EA55D5-0F72-47A9-9210-B92012AEDFD6}" destId="{9DE47ACC-0494-4635-A814-F0E722810915}" srcOrd="0" destOrd="0" presId="urn:microsoft.com/office/officeart/2018/5/layout/IconLeafLabelList"/>
    <dgm:cxn modelId="{32B0ACD8-7303-48A3-9027-5BE8A7A41FB8}" type="presParOf" srcId="{51EA55D5-0F72-47A9-9210-B92012AEDFD6}" destId="{E5DD3682-AD36-409E-B15F-00D89686E654}" srcOrd="1" destOrd="0" presId="urn:microsoft.com/office/officeart/2018/5/layout/IconLeafLabelList"/>
    <dgm:cxn modelId="{800F3339-9035-497D-9822-75D4C819FD19}" type="presParOf" srcId="{51EA55D5-0F72-47A9-9210-B92012AEDFD6}" destId="{50452559-9327-40E8-B7B5-B0A9D3434FDA}" srcOrd="2" destOrd="0" presId="urn:microsoft.com/office/officeart/2018/5/layout/IconLeafLabelList"/>
    <dgm:cxn modelId="{7404F317-1781-4454-B55B-47657D757948}" type="presParOf" srcId="{51EA55D5-0F72-47A9-9210-B92012AEDFD6}" destId="{9C0EACD5-26D4-4555-95B2-A7A4CB34EC3B}" srcOrd="3" destOrd="0" presId="urn:microsoft.com/office/officeart/2018/5/layout/IconLeafLabelList"/>
    <dgm:cxn modelId="{4AA39CCF-93CA-43D3-99D2-AED23E43BEC4}" type="presParOf" srcId="{6A09A8D3-C129-4070-B20F-34C8BA25C24A}" destId="{202E9F15-18A0-44E5-9DFD-72780E51100C}" srcOrd="9" destOrd="0" presId="urn:microsoft.com/office/officeart/2018/5/layout/IconLeafLabelList"/>
    <dgm:cxn modelId="{7CB90454-1ECA-48AD-A906-DEE85803F178}" type="presParOf" srcId="{6A09A8D3-C129-4070-B20F-34C8BA25C24A}" destId="{F5EEDA79-AF5C-40FF-8127-C0AD674DC75A}" srcOrd="10" destOrd="0" presId="urn:microsoft.com/office/officeart/2018/5/layout/IconLeafLabelList"/>
    <dgm:cxn modelId="{B29BE4D1-B7A6-45B7-9D7F-DB80976E4B56}" type="presParOf" srcId="{F5EEDA79-AF5C-40FF-8127-C0AD674DC75A}" destId="{A4423795-8BB3-4761-8331-A1BB7C3F8509}" srcOrd="0" destOrd="0" presId="urn:microsoft.com/office/officeart/2018/5/layout/IconLeafLabelList"/>
    <dgm:cxn modelId="{95394B49-93DA-464E-A8A4-073C78E93456}" type="presParOf" srcId="{F5EEDA79-AF5C-40FF-8127-C0AD674DC75A}" destId="{A4502C2D-F65D-4056-8297-B5F51C865D42}" srcOrd="1" destOrd="0" presId="urn:microsoft.com/office/officeart/2018/5/layout/IconLeafLabelList"/>
    <dgm:cxn modelId="{4821FE85-FD92-4641-B73C-8EB0F014C6B3}" type="presParOf" srcId="{F5EEDA79-AF5C-40FF-8127-C0AD674DC75A}" destId="{AEE94CBD-58F7-4DF6-AD02-1B88C3B00CD1}" srcOrd="2" destOrd="0" presId="urn:microsoft.com/office/officeart/2018/5/layout/IconLeafLabelList"/>
    <dgm:cxn modelId="{615343B5-1F4E-4B58-BF21-8F934AEC24E7}" type="presParOf" srcId="{F5EEDA79-AF5C-40FF-8127-C0AD674DC75A}" destId="{CE47C3CB-7C6C-4522-9CC4-87B9DBD6C60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492EF-0D9A-449E-9A59-A23DED22703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33D8D92-A1AE-499C-91A8-97AD0082D719}">
      <dgm:prSet/>
      <dgm:spPr/>
      <dgm:t>
        <a:bodyPr/>
        <a:lstStyle/>
        <a:p>
          <a:r>
            <a:rPr lang="en-GB"/>
            <a:t>As a Band 5 and 6 – </a:t>
          </a:r>
          <a:endParaRPr lang="en-US"/>
        </a:p>
      </dgm:t>
    </dgm:pt>
    <dgm:pt modelId="{A7CBB1FF-3546-42DD-865C-E588347E7743}" type="parTrans" cxnId="{5723B548-A08B-4037-AD5F-52D34037D478}">
      <dgm:prSet/>
      <dgm:spPr/>
      <dgm:t>
        <a:bodyPr/>
        <a:lstStyle/>
        <a:p>
          <a:endParaRPr lang="en-US"/>
        </a:p>
      </dgm:t>
    </dgm:pt>
    <dgm:pt modelId="{8BE49628-AE92-4111-B292-B8D22A467C87}" type="sibTrans" cxnId="{5723B548-A08B-4037-AD5F-52D34037D478}">
      <dgm:prSet/>
      <dgm:spPr/>
      <dgm:t>
        <a:bodyPr/>
        <a:lstStyle/>
        <a:p>
          <a:endParaRPr lang="en-US"/>
        </a:p>
      </dgm:t>
    </dgm:pt>
    <dgm:pt modelId="{86993411-B3B2-49EA-9BDE-BFA5011143E7}">
      <dgm:prSet custT="1"/>
      <dgm:spPr/>
      <dgm:t>
        <a:bodyPr/>
        <a:lstStyle/>
        <a:p>
          <a:r>
            <a:rPr lang="en-GB" sz="1600" dirty="0"/>
            <a:t>mainly linked to audit</a:t>
          </a:r>
          <a:endParaRPr lang="en-US" sz="1600" dirty="0"/>
        </a:p>
      </dgm:t>
    </dgm:pt>
    <dgm:pt modelId="{9F7F9036-ED09-4303-96AC-83A03C5C9544}" type="parTrans" cxnId="{4A37AEAE-BA4C-4013-92F4-98B472AAEAFD}">
      <dgm:prSet/>
      <dgm:spPr/>
      <dgm:t>
        <a:bodyPr/>
        <a:lstStyle/>
        <a:p>
          <a:endParaRPr lang="en-US"/>
        </a:p>
      </dgm:t>
    </dgm:pt>
    <dgm:pt modelId="{886ED1BD-5F81-4316-A2D3-B15B5524C0C7}" type="sibTrans" cxnId="{4A37AEAE-BA4C-4013-92F4-98B472AAEAFD}">
      <dgm:prSet/>
      <dgm:spPr/>
      <dgm:t>
        <a:bodyPr/>
        <a:lstStyle/>
        <a:p>
          <a:endParaRPr lang="en-US"/>
        </a:p>
      </dgm:t>
    </dgm:pt>
    <dgm:pt modelId="{973B4DC3-EB88-4A37-BC79-CE27148C230C}">
      <dgm:prSet/>
      <dgm:spPr/>
      <dgm:t>
        <a:bodyPr/>
        <a:lstStyle/>
        <a:p>
          <a:r>
            <a:rPr lang="en-GB"/>
            <a:t>Experienced Band 6 – </a:t>
          </a:r>
          <a:endParaRPr lang="en-US"/>
        </a:p>
      </dgm:t>
    </dgm:pt>
    <dgm:pt modelId="{B1E490F1-9310-4D20-86DE-BC8145F0D4D3}" type="parTrans" cxnId="{6E103266-9DBC-4FED-B71A-45782E71535A}">
      <dgm:prSet/>
      <dgm:spPr/>
      <dgm:t>
        <a:bodyPr/>
        <a:lstStyle/>
        <a:p>
          <a:endParaRPr lang="en-US"/>
        </a:p>
      </dgm:t>
    </dgm:pt>
    <dgm:pt modelId="{3E20BC93-6FF0-4637-AD93-658306F4339F}" type="sibTrans" cxnId="{6E103266-9DBC-4FED-B71A-45782E71535A}">
      <dgm:prSet/>
      <dgm:spPr/>
      <dgm:t>
        <a:bodyPr/>
        <a:lstStyle/>
        <a:p>
          <a:endParaRPr lang="en-US"/>
        </a:p>
      </dgm:t>
    </dgm:pt>
    <dgm:pt modelId="{C47631D5-1320-4C90-8A08-2BC37D5D72D1}">
      <dgm:prSet/>
      <dgm:spPr/>
      <dgm:t>
        <a:bodyPr/>
        <a:lstStyle/>
        <a:p>
          <a:r>
            <a:rPr lang="en-GB"/>
            <a:t>completed MSc and my dissertation was a service evaluation process. </a:t>
          </a:r>
          <a:endParaRPr lang="en-US"/>
        </a:p>
      </dgm:t>
    </dgm:pt>
    <dgm:pt modelId="{FFE4CC2F-6AF9-4FE6-AF78-680BA35F7FC3}" type="parTrans" cxnId="{463C0F13-5D16-4D3A-9F44-2574FEA65414}">
      <dgm:prSet/>
      <dgm:spPr/>
      <dgm:t>
        <a:bodyPr/>
        <a:lstStyle/>
        <a:p>
          <a:endParaRPr lang="en-US"/>
        </a:p>
      </dgm:t>
    </dgm:pt>
    <dgm:pt modelId="{9B4BA820-5162-4F32-A67E-2A3CC1CE7A51}" type="sibTrans" cxnId="{463C0F13-5D16-4D3A-9F44-2574FEA65414}">
      <dgm:prSet/>
      <dgm:spPr/>
      <dgm:t>
        <a:bodyPr/>
        <a:lstStyle/>
        <a:p>
          <a:endParaRPr lang="en-US"/>
        </a:p>
      </dgm:t>
    </dgm:pt>
    <dgm:pt modelId="{57631C33-699B-4836-9DAC-D545957B2D49}">
      <dgm:prSet/>
      <dgm:spPr/>
      <dgm:t>
        <a:bodyPr/>
        <a:lstStyle/>
        <a:p>
          <a:r>
            <a:rPr lang="en-GB" dirty="0"/>
            <a:t>joined the ATOCP and exposed to more research option</a:t>
          </a:r>
          <a:endParaRPr lang="en-US" dirty="0"/>
        </a:p>
      </dgm:t>
    </dgm:pt>
    <dgm:pt modelId="{8069B397-1ED1-45A6-828F-7C13DA03A222}" type="parTrans" cxnId="{50B396FE-EBCB-438B-A466-DF093F1A28D1}">
      <dgm:prSet/>
      <dgm:spPr/>
      <dgm:t>
        <a:bodyPr/>
        <a:lstStyle/>
        <a:p>
          <a:endParaRPr lang="en-US"/>
        </a:p>
      </dgm:t>
    </dgm:pt>
    <dgm:pt modelId="{651E1EFF-3C8B-46B7-8A73-40BD60FA75F2}" type="sibTrans" cxnId="{50B396FE-EBCB-438B-A466-DF093F1A28D1}">
      <dgm:prSet/>
      <dgm:spPr/>
      <dgm:t>
        <a:bodyPr/>
        <a:lstStyle/>
        <a:p>
          <a:endParaRPr lang="en-US"/>
        </a:p>
      </dgm:t>
    </dgm:pt>
    <dgm:pt modelId="{0E0EF5B3-9CC9-41B4-ACB9-9BDA2C0F9D4A}">
      <dgm:prSet/>
      <dgm:spPr/>
      <dgm:t>
        <a:bodyPr/>
        <a:lstStyle/>
        <a:p>
          <a:r>
            <a:rPr lang="en-GB" dirty="0"/>
            <a:t>Connected with my R&amp;D dept and assisted with multi-centre trials</a:t>
          </a:r>
          <a:endParaRPr lang="en-US" dirty="0"/>
        </a:p>
      </dgm:t>
    </dgm:pt>
    <dgm:pt modelId="{9B9C0852-BFDD-4AEF-BD19-C8A2D1F01706}" type="parTrans" cxnId="{DF4CE398-53FB-421B-A0D5-B2B00D5AF3FD}">
      <dgm:prSet/>
      <dgm:spPr/>
      <dgm:t>
        <a:bodyPr/>
        <a:lstStyle/>
        <a:p>
          <a:endParaRPr lang="en-US"/>
        </a:p>
      </dgm:t>
    </dgm:pt>
    <dgm:pt modelId="{92E835C9-6A2B-4678-BF06-1D35E6D992D4}" type="sibTrans" cxnId="{DF4CE398-53FB-421B-A0D5-B2B00D5AF3FD}">
      <dgm:prSet/>
      <dgm:spPr/>
      <dgm:t>
        <a:bodyPr/>
        <a:lstStyle/>
        <a:p>
          <a:endParaRPr lang="en-US"/>
        </a:p>
      </dgm:t>
    </dgm:pt>
    <dgm:pt modelId="{CAF03525-A0A0-4745-81FA-F53C286FB4D0}">
      <dgm:prSet/>
      <dgm:spPr/>
      <dgm:t>
        <a:bodyPr/>
        <a:lstStyle/>
        <a:p>
          <a:r>
            <a:rPr lang="en-GB"/>
            <a:t>Connected with PI for ART and supported with the data collection</a:t>
          </a:r>
          <a:endParaRPr lang="en-US"/>
        </a:p>
      </dgm:t>
    </dgm:pt>
    <dgm:pt modelId="{8D428E9F-10D9-441C-878D-D64D654D08E3}" type="parTrans" cxnId="{97CEC213-6276-4D3D-ABA8-C67DB70AF603}">
      <dgm:prSet/>
      <dgm:spPr/>
      <dgm:t>
        <a:bodyPr/>
        <a:lstStyle/>
        <a:p>
          <a:endParaRPr lang="en-US"/>
        </a:p>
      </dgm:t>
    </dgm:pt>
    <dgm:pt modelId="{8497B092-1505-4BA9-B744-6C6E20211C70}" type="sibTrans" cxnId="{97CEC213-6276-4D3D-ABA8-C67DB70AF603}">
      <dgm:prSet/>
      <dgm:spPr/>
      <dgm:t>
        <a:bodyPr/>
        <a:lstStyle/>
        <a:p>
          <a:endParaRPr lang="en-US"/>
        </a:p>
      </dgm:t>
    </dgm:pt>
    <dgm:pt modelId="{BCDAEFF7-C997-4377-B3B9-20D7B2E3B8BA}">
      <dgm:prSet/>
      <dgm:spPr/>
      <dgm:t>
        <a:bodyPr/>
        <a:lstStyle/>
        <a:p>
          <a:r>
            <a:rPr lang="en-GB" dirty="0"/>
            <a:t>Band 7 – 				completed QI bronze and silver and opened my eyes to QI process 							and completed further QI	projects</a:t>
          </a:r>
          <a:endParaRPr lang="en-US" dirty="0"/>
        </a:p>
      </dgm:t>
    </dgm:pt>
    <dgm:pt modelId="{D8148C5E-56A4-445E-9B6B-ECEC5B5A89BA}" type="parTrans" cxnId="{4CCE1F2B-9E35-4FA9-B626-C06937590B92}">
      <dgm:prSet/>
      <dgm:spPr/>
      <dgm:t>
        <a:bodyPr/>
        <a:lstStyle/>
        <a:p>
          <a:endParaRPr lang="en-US"/>
        </a:p>
      </dgm:t>
    </dgm:pt>
    <dgm:pt modelId="{7722EE82-0035-4789-A7E1-C7A57E6A8EE3}" type="sibTrans" cxnId="{4CCE1F2B-9E35-4FA9-B626-C06937590B92}">
      <dgm:prSet/>
      <dgm:spPr/>
      <dgm:t>
        <a:bodyPr/>
        <a:lstStyle/>
        <a:p>
          <a:endParaRPr lang="en-US"/>
        </a:p>
      </dgm:t>
    </dgm:pt>
    <dgm:pt modelId="{C82992FE-43DC-4790-A6A8-CE7317974EDF}">
      <dgm:prSet/>
      <dgm:spPr/>
      <dgm:t>
        <a:bodyPr/>
        <a:lstStyle/>
        <a:p>
          <a:endParaRPr lang="en-GB" dirty="0"/>
        </a:p>
        <a:p>
          <a:r>
            <a:rPr lang="en-GB" dirty="0"/>
            <a:t>Secondment:				Fellowship – future generations project</a:t>
          </a:r>
        </a:p>
        <a:p>
          <a:r>
            <a:rPr lang="en-GB" dirty="0"/>
            <a:t>					Project management courses and workforce development projects	</a:t>
          </a:r>
        </a:p>
        <a:p>
          <a:r>
            <a:rPr lang="en-GB" dirty="0"/>
            <a:t>	</a:t>
          </a:r>
        </a:p>
        <a:p>
          <a:r>
            <a:rPr lang="en-GB" dirty="0"/>
            <a:t>	</a:t>
          </a:r>
          <a:endParaRPr lang="en-US" dirty="0"/>
        </a:p>
      </dgm:t>
    </dgm:pt>
    <dgm:pt modelId="{1CC34D91-4009-4DE4-83E0-6CA3E5AC115F}" type="parTrans" cxnId="{B55EC7A5-BFCA-4F26-9A15-4A1C3A3F047D}">
      <dgm:prSet/>
      <dgm:spPr/>
      <dgm:t>
        <a:bodyPr/>
        <a:lstStyle/>
        <a:p>
          <a:endParaRPr lang="en-GB"/>
        </a:p>
      </dgm:t>
    </dgm:pt>
    <dgm:pt modelId="{0B1877A9-EF55-41F5-9965-0E8500DBEF97}" type="sibTrans" cxnId="{B55EC7A5-BFCA-4F26-9A15-4A1C3A3F047D}">
      <dgm:prSet/>
      <dgm:spPr/>
      <dgm:t>
        <a:bodyPr/>
        <a:lstStyle/>
        <a:p>
          <a:endParaRPr lang="en-GB"/>
        </a:p>
      </dgm:t>
    </dgm:pt>
    <dgm:pt modelId="{EBAEEC17-E03B-4CF5-98C5-3E5C402EFE44}" type="pres">
      <dgm:prSet presAssocID="{269492EF-0D9A-449E-9A59-A23DED22703F}" presName="root" presStyleCnt="0">
        <dgm:presLayoutVars>
          <dgm:dir/>
          <dgm:resizeHandles val="exact"/>
        </dgm:presLayoutVars>
      </dgm:prSet>
      <dgm:spPr/>
    </dgm:pt>
    <dgm:pt modelId="{EB6FC587-AF69-42EC-AEF5-28872FDD4CEC}" type="pres">
      <dgm:prSet presAssocID="{433D8D92-A1AE-499C-91A8-97AD0082D719}" presName="compNode" presStyleCnt="0"/>
      <dgm:spPr/>
    </dgm:pt>
    <dgm:pt modelId="{C8056055-9A2F-4F08-A58E-513CC96EF6DF}" type="pres">
      <dgm:prSet presAssocID="{433D8D92-A1AE-499C-91A8-97AD0082D719}" presName="bgRect" presStyleLbl="bgShp" presStyleIdx="0" presStyleCnt="4"/>
      <dgm:spPr/>
    </dgm:pt>
    <dgm:pt modelId="{B2E3E917-7026-4DDF-95D4-872C697A9C5F}" type="pres">
      <dgm:prSet presAssocID="{433D8D92-A1AE-499C-91A8-97AD0082D7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32A5FD0B-6821-48A2-952C-92779F73CFA2}" type="pres">
      <dgm:prSet presAssocID="{433D8D92-A1AE-499C-91A8-97AD0082D719}" presName="spaceRect" presStyleCnt="0"/>
      <dgm:spPr/>
    </dgm:pt>
    <dgm:pt modelId="{5EC1AE70-A8A3-4962-AF39-5D291CB95BFE}" type="pres">
      <dgm:prSet presAssocID="{433D8D92-A1AE-499C-91A8-97AD0082D719}" presName="parTx" presStyleLbl="revTx" presStyleIdx="0" presStyleCnt="6">
        <dgm:presLayoutVars>
          <dgm:chMax val="0"/>
          <dgm:chPref val="0"/>
        </dgm:presLayoutVars>
      </dgm:prSet>
      <dgm:spPr/>
    </dgm:pt>
    <dgm:pt modelId="{5E53FE66-675C-47C9-B5BA-B7F343127CC1}" type="pres">
      <dgm:prSet presAssocID="{433D8D92-A1AE-499C-91A8-97AD0082D719}" presName="desTx" presStyleLbl="revTx" presStyleIdx="1" presStyleCnt="6">
        <dgm:presLayoutVars/>
      </dgm:prSet>
      <dgm:spPr/>
    </dgm:pt>
    <dgm:pt modelId="{17A96E2B-28F6-4BB5-832E-6E7E2862A8CE}" type="pres">
      <dgm:prSet presAssocID="{8BE49628-AE92-4111-B292-B8D22A467C87}" presName="sibTrans" presStyleCnt="0"/>
      <dgm:spPr/>
    </dgm:pt>
    <dgm:pt modelId="{8402EEFF-4D10-44B5-84F2-8B0E16C39E64}" type="pres">
      <dgm:prSet presAssocID="{973B4DC3-EB88-4A37-BC79-CE27148C230C}" presName="compNode" presStyleCnt="0"/>
      <dgm:spPr/>
    </dgm:pt>
    <dgm:pt modelId="{8530061C-F21C-4E70-A445-0EE0761878AA}" type="pres">
      <dgm:prSet presAssocID="{973B4DC3-EB88-4A37-BC79-CE27148C230C}" presName="bgRect" presStyleLbl="bgShp" presStyleIdx="1" presStyleCnt="4"/>
      <dgm:spPr/>
    </dgm:pt>
    <dgm:pt modelId="{45B3A99D-AC36-4E56-AE6F-7EED208E3B0E}" type="pres">
      <dgm:prSet presAssocID="{973B4DC3-EB88-4A37-BC79-CE27148C230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C4F46C6A-DC4D-47AD-891E-C1B28EAD1268}" type="pres">
      <dgm:prSet presAssocID="{973B4DC3-EB88-4A37-BC79-CE27148C230C}" presName="spaceRect" presStyleCnt="0"/>
      <dgm:spPr/>
    </dgm:pt>
    <dgm:pt modelId="{9E71E89F-CCC0-4308-AE3D-5EC5478D7F88}" type="pres">
      <dgm:prSet presAssocID="{973B4DC3-EB88-4A37-BC79-CE27148C230C}" presName="parTx" presStyleLbl="revTx" presStyleIdx="2" presStyleCnt="6">
        <dgm:presLayoutVars>
          <dgm:chMax val="0"/>
          <dgm:chPref val="0"/>
        </dgm:presLayoutVars>
      </dgm:prSet>
      <dgm:spPr/>
    </dgm:pt>
    <dgm:pt modelId="{0235F8AA-D484-423B-A60D-7AB98A0E32D8}" type="pres">
      <dgm:prSet presAssocID="{973B4DC3-EB88-4A37-BC79-CE27148C230C}" presName="desTx" presStyleLbl="revTx" presStyleIdx="3" presStyleCnt="6" custScaleX="154523" custLinFactNeighborX="364" custLinFactNeighborY="34978">
        <dgm:presLayoutVars/>
      </dgm:prSet>
      <dgm:spPr/>
    </dgm:pt>
    <dgm:pt modelId="{B932CF53-2EB6-4184-94F2-AA9E2F4E6F9B}" type="pres">
      <dgm:prSet presAssocID="{3E20BC93-6FF0-4637-AD93-658306F4339F}" presName="sibTrans" presStyleCnt="0"/>
      <dgm:spPr/>
    </dgm:pt>
    <dgm:pt modelId="{E101EAE4-E233-4CBF-8166-5B1553424484}" type="pres">
      <dgm:prSet presAssocID="{BCDAEFF7-C997-4377-B3B9-20D7B2E3B8BA}" presName="compNode" presStyleCnt="0"/>
      <dgm:spPr/>
    </dgm:pt>
    <dgm:pt modelId="{07785510-7570-4D83-85F7-4FD2ADF8ED88}" type="pres">
      <dgm:prSet presAssocID="{BCDAEFF7-C997-4377-B3B9-20D7B2E3B8BA}" presName="bgRect" presStyleLbl="bgShp" presStyleIdx="2" presStyleCnt="4"/>
      <dgm:spPr/>
    </dgm:pt>
    <dgm:pt modelId="{8A671E54-FF67-47A4-AFB7-B70675925054}" type="pres">
      <dgm:prSet presAssocID="{BCDAEFF7-C997-4377-B3B9-20D7B2E3B8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 Guitar"/>
        </a:ext>
      </dgm:extLst>
    </dgm:pt>
    <dgm:pt modelId="{2A9634E4-B0C3-4E31-A226-608F9C645466}" type="pres">
      <dgm:prSet presAssocID="{BCDAEFF7-C997-4377-B3B9-20D7B2E3B8BA}" presName="spaceRect" presStyleCnt="0"/>
      <dgm:spPr/>
    </dgm:pt>
    <dgm:pt modelId="{BD84C754-765C-4B31-8D0D-1181DC8D3E2B}" type="pres">
      <dgm:prSet presAssocID="{BCDAEFF7-C997-4377-B3B9-20D7B2E3B8BA}" presName="parTx" presStyleLbl="revTx" presStyleIdx="4" presStyleCnt="6" custLinFactNeighborX="-1637">
        <dgm:presLayoutVars>
          <dgm:chMax val="0"/>
          <dgm:chPref val="0"/>
        </dgm:presLayoutVars>
      </dgm:prSet>
      <dgm:spPr/>
    </dgm:pt>
    <dgm:pt modelId="{8B36FB86-8D10-4FDA-93EC-43EA2EFE854C}" type="pres">
      <dgm:prSet presAssocID="{7722EE82-0035-4789-A7E1-C7A57E6A8EE3}" presName="sibTrans" presStyleCnt="0"/>
      <dgm:spPr/>
    </dgm:pt>
    <dgm:pt modelId="{E4E45702-110C-4F4E-ACD5-F636B846CBF7}" type="pres">
      <dgm:prSet presAssocID="{C82992FE-43DC-4790-A6A8-CE7317974EDF}" presName="compNode" presStyleCnt="0"/>
      <dgm:spPr/>
    </dgm:pt>
    <dgm:pt modelId="{050A80EB-B938-4BA6-B569-1A1339C3745C}" type="pres">
      <dgm:prSet presAssocID="{C82992FE-43DC-4790-A6A8-CE7317974EDF}" presName="bgRect" presStyleLbl="bgShp" presStyleIdx="3" presStyleCnt="4" custLinFactNeighborX="5723" custLinFactNeighborY="-3873"/>
      <dgm:spPr/>
    </dgm:pt>
    <dgm:pt modelId="{5F2D97C7-8201-45DA-BB9F-064889967804}" type="pres">
      <dgm:prSet presAssocID="{C82992FE-43DC-4790-A6A8-CE7317974ED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larm Ringing with solid fill"/>
        </a:ext>
      </dgm:extLst>
    </dgm:pt>
    <dgm:pt modelId="{D5AE3D15-A881-4031-A605-E555661C4CDA}" type="pres">
      <dgm:prSet presAssocID="{C82992FE-43DC-4790-A6A8-CE7317974EDF}" presName="spaceRect" presStyleCnt="0"/>
      <dgm:spPr/>
    </dgm:pt>
    <dgm:pt modelId="{98E57400-7414-49C1-9B87-043E410CCA8D}" type="pres">
      <dgm:prSet presAssocID="{C82992FE-43DC-4790-A6A8-CE7317974EDF}" presName="parTx" presStyleLbl="revTx" presStyleIdx="5" presStyleCnt="6" custLinFactNeighborY="17221">
        <dgm:presLayoutVars>
          <dgm:chMax val="0"/>
          <dgm:chPref val="0"/>
        </dgm:presLayoutVars>
      </dgm:prSet>
      <dgm:spPr/>
    </dgm:pt>
  </dgm:ptLst>
  <dgm:cxnLst>
    <dgm:cxn modelId="{75B56306-67E2-4093-BD7F-2645CB87704D}" type="presOf" srcId="{C47631D5-1320-4C90-8A08-2BC37D5D72D1}" destId="{0235F8AA-D484-423B-A60D-7AB98A0E32D8}" srcOrd="0" destOrd="0" presId="urn:microsoft.com/office/officeart/2018/2/layout/IconVerticalSolidList"/>
    <dgm:cxn modelId="{CB9C3E07-20EA-4659-8EA4-6EC41F21A3AC}" type="presOf" srcId="{CAF03525-A0A0-4745-81FA-F53C286FB4D0}" destId="{0235F8AA-D484-423B-A60D-7AB98A0E32D8}" srcOrd="0" destOrd="3" presId="urn:microsoft.com/office/officeart/2018/2/layout/IconVerticalSolidList"/>
    <dgm:cxn modelId="{AC83B312-EE92-4F77-8C2F-817E91E90426}" type="presOf" srcId="{0E0EF5B3-9CC9-41B4-ACB9-9BDA2C0F9D4A}" destId="{0235F8AA-D484-423B-A60D-7AB98A0E32D8}" srcOrd="0" destOrd="2" presId="urn:microsoft.com/office/officeart/2018/2/layout/IconVerticalSolidList"/>
    <dgm:cxn modelId="{463C0F13-5D16-4D3A-9F44-2574FEA65414}" srcId="{973B4DC3-EB88-4A37-BC79-CE27148C230C}" destId="{C47631D5-1320-4C90-8A08-2BC37D5D72D1}" srcOrd="0" destOrd="0" parTransId="{FFE4CC2F-6AF9-4FE6-AF78-680BA35F7FC3}" sibTransId="{9B4BA820-5162-4F32-A67E-2A3CC1CE7A51}"/>
    <dgm:cxn modelId="{97CEC213-6276-4D3D-ABA8-C67DB70AF603}" srcId="{973B4DC3-EB88-4A37-BC79-CE27148C230C}" destId="{CAF03525-A0A0-4745-81FA-F53C286FB4D0}" srcOrd="3" destOrd="0" parTransId="{8D428E9F-10D9-441C-878D-D64D654D08E3}" sibTransId="{8497B092-1505-4BA9-B744-6C6E20211C70}"/>
    <dgm:cxn modelId="{4CCE1F2B-9E35-4FA9-B626-C06937590B92}" srcId="{269492EF-0D9A-449E-9A59-A23DED22703F}" destId="{BCDAEFF7-C997-4377-B3B9-20D7B2E3B8BA}" srcOrd="2" destOrd="0" parTransId="{D8148C5E-56A4-445E-9B6B-ECEC5B5A89BA}" sibTransId="{7722EE82-0035-4789-A7E1-C7A57E6A8EE3}"/>
    <dgm:cxn modelId="{66473837-1A08-4756-AF3A-C48CA45948C5}" type="presOf" srcId="{BCDAEFF7-C997-4377-B3B9-20D7B2E3B8BA}" destId="{BD84C754-765C-4B31-8D0D-1181DC8D3E2B}" srcOrd="0" destOrd="0" presId="urn:microsoft.com/office/officeart/2018/2/layout/IconVerticalSolidList"/>
    <dgm:cxn modelId="{6E103266-9DBC-4FED-B71A-45782E71535A}" srcId="{269492EF-0D9A-449E-9A59-A23DED22703F}" destId="{973B4DC3-EB88-4A37-BC79-CE27148C230C}" srcOrd="1" destOrd="0" parTransId="{B1E490F1-9310-4D20-86DE-BC8145F0D4D3}" sibTransId="{3E20BC93-6FF0-4637-AD93-658306F4339F}"/>
    <dgm:cxn modelId="{5723B548-A08B-4037-AD5F-52D34037D478}" srcId="{269492EF-0D9A-449E-9A59-A23DED22703F}" destId="{433D8D92-A1AE-499C-91A8-97AD0082D719}" srcOrd="0" destOrd="0" parTransId="{A7CBB1FF-3546-42DD-865C-E588347E7743}" sibTransId="{8BE49628-AE92-4111-B292-B8D22A467C87}"/>
    <dgm:cxn modelId="{97CBC76A-44B3-4122-9ED9-2CC8CEB542B7}" type="presOf" srcId="{86993411-B3B2-49EA-9BDE-BFA5011143E7}" destId="{5E53FE66-675C-47C9-B5BA-B7F343127CC1}" srcOrd="0" destOrd="0" presId="urn:microsoft.com/office/officeart/2018/2/layout/IconVerticalSolidList"/>
    <dgm:cxn modelId="{DF4CE398-53FB-421B-A0D5-B2B00D5AF3FD}" srcId="{973B4DC3-EB88-4A37-BC79-CE27148C230C}" destId="{0E0EF5B3-9CC9-41B4-ACB9-9BDA2C0F9D4A}" srcOrd="2" destOrd="0" parTransId="{9B9C0852-BFDD-4AEF-BD19-C8A2D1F01706}" sibTransId="{92E835C9-6A2B-4678-BF06-1D35E6D992D4}"/>
    <dgm:cxn modelId="{60F596A1-B9D7-4976-A300-89C71EAB11ED}" type="presOf" srcId="{57631C33-699B-4836-9DAC-D545957B2D49}" destId="{0235F8AA-D484-423B-A60D-7AB98A0E32D8}" srcOrd="0" destOrd="1" presId="urn:microsoft.com/office/officeart/2018/2/layout/IconVerticalSolidList"/>
    <dgm:cxn modelId="{0E7005A2-3592-414E-BD8C-FE837AAD3F28}" type="presOf" srcId="{C82992FE-43DC-4790-A6A8-CE7317974EDF}" destId="{98E57400-7414-49C1-9B87-043E410CCA8D}" srcOrd="0" destOrd="0" presId="urn:microsoft.com/office/officeart/2018/2/layout/IconVerticalSolidList"/>
    <dgm:cxn modelId="{B55EC7A5-BFCA-4F26-9A15-4A1C3A3F047D}" srcId="{269492EF-0D9A-449E-9A59-A23DED22703F}" destId="{C82992FE-43DC-4790-A6A8-CE7317974EDF}" srcOrd="3" destOrd="0" parTransId="{1CC34D91-4009-4DE4-83E0-6CA3E5AC115F}" sibTransId="{0B1877A9-EF55-41F5-9965-0E8500DBEF97}"/>
    <dgm:cxn modelId="{33313FAD-0F57-44CE-BD86-9963F190F626}" type="presOf" srcId="{973B4DC3-EB88-4A37-BC79-CE27148C230C}" destId="{9E71E89F-CCC0-4308-AE3D-5EC5478D7F88}" srcOrd="0" destOrd="0" presId="urn:microsoft.com/office/officeart/2018/2/layout/IconVerticalSolidList"/>
    <dgm:cxn modelId="{4A37AEAE-BA4C-4013-92F4-98B472AAEAFD}" srcId="{433D8D92-A1AE-499C-91A8-97AD0082D719}" destId="{86993411-B3B2-49EA-9BDE-BFA5011143E7}" srcOrd="0" destOrd="0" parTransId="{9F7F9036-ED09-4303-96AC-83A03C5C9544}" sibTransId="{886ED1BD-5F81-4316-A2D3-B15B5524C0C7}"/>
    <dgm:cxn modelId="{8F5789E3-572D-4F72-911F-444DB5DDD602}" type="presOf" srcId="{433D8D92-A1AE-499C-91A8-97AD0082D719}" destId="{5EC1AE70-A8A3-4962-AF39-5D291CB95BFE}" srcOrd="0" destOrd="0" presId="urn:microsoft.com/office/officeart/2018/2/layout/IconVerticalSolidList"/>
    <dgm:cxn modelId="{3B5AF3F9-005B-4241-A3CC-17CDC868D8FF}" type="presOf" srcId="{269492EF-0D9A-449E-9A59-A23DED22703F}" destId="{EBAEEC17-E03B-4CF5-98C5-3E5C402EFE44}" srcOrd="0" destOrd="0" presId="urn:microsoft.com/office/officeart/2018/2/layout/IconVerticalSolidList"/>
    <dgm:cxn modelId="{50B396FE-EBCB-438B-A466-DF093F1A28D1}" srcId="{973B4DC3-EB88-4A37-BC79-CE27148C230C}" destId="{57631C33-699B-4836-9DAC-D545957B2D49}" srcOrd="1" destOrd="0" parTransId="{8069B397-1ED1-45A6-828F-7C13DA03A222}" sibTransId="{651E1EFF-3C8B-46B7-8A73-40BD60FA75F2}"/>
    <dgm:cxn modelId="{686C49A9-FC60-4D35-9A0E-8DC30CC826FB}" type="presParOf" srcId="{EBAEEC17-E03B-4CF5-98C5-3E5C402EFE44}" destId="{EB6FC587-AF69-42EC-AEF5-28872FDD4CEC}" srcOrd="0" destOrd="0" presId="urn:microsoft.com/office/officeart/2018/2/layout/IconVerticalSolidList"/>
    <dgm:cxn modelId="{1A16E91A-A45B-4278-B867-302736D51BCF}" type="presParOf" srcId="{EB6FC587-AF69-42EC-AEF5-28872FDD4CEC}" destId="{C8056055-9A2F-4F08-A58E-513CC96EF6DF}" srcOrd="0" destOrd="0" presId="urn:microsoft.com/office/officeart/2018/2/layout/IconVerticalSolidList"/>
    <dgm:cxn modelId="{8DBC27BA-0E03-41DF-A446-45A9500A6178}" type="presParOf" srcId="{EB6FC587-AF69-42EC-AEF5-28872FDD4CEC}" destId="{B2E3E917-7026-4DDF-95D4-872C697A9C5F}" srcOrd="1" destOrd="0" presId="urn:microsoft.com/office/officeart/2018/2/layout/IconVerticalSolidList"/>
    <dgm:cxn modelId="{95E2DFA1-DEBB-47E1-870F-C64E7D5A5740}" type="presParOf" srcId="{EB6FC587-AF69-42EC-AEF5-28872FDD4CEC}" destId="{32A5FD0B-6821-48A2-952C-92779F73CFA2}" srcOrd="2" destOrd="0" presId="urn:microsoft.com/office/officeart/2018/2/layout/IconVerticalSolidList"/>
    <dgm:cxn modelId="{D30A440A-7E88-4904-8FFF-B4952FAC71A9}" type="presParOf" srcId="{EB6FC587-AF69-42EC-AEF5-28872FDD4CEC}" destId="{5EC1AE70-A8A3-4962-AF39-5D291CB95BFE}" srcOrd="3" destOrd="0" presId="urn:microsoft.com/office/officeart/2018/2/layout/IconVerticalSolidList"/>
    <dgm:cxn modelId="{DB36C136-F85B-40E1-93B8-DCCDD64D92BD}" type="presParOf" srcId="{EB6FC587-AF69-42EC-AEF5-28872FDD4CEC}" destId="{5E53FE66-675C-47C9-B5BA-B7F343127CC1}" srcOrd="4" destOrd="0" presId="urn:microsoft.com/office/officeart/2018/2/layout/IconVerticalSolidList"/>
    <dgm:cxn modelId="{4C519DE9-DB6E-4E68-9E16-A6EBCC78F4B3}" type="presParOf" srcId="{EBAEEC17-E03B-4CF5-98C5-3E5C402EFE44}" destId="{17A96E2B-28F6-4BB5-832E-6E7E2862A8CE}" srcOrd="1" destOrd="0" presId="urn:microsoft.com/office/officeart/2018/2/layout/IconVerticalSolidList"/>
    <dgm:cxn modelId="{793F31DC-26AD-4F8D-9968-A8788430BB38}" type="presParOf" srcId="{EBAEEC17-E03B-4CF5-98C5-3E5C402EFE44}" destId="{8402EEFF-4D10-44B5-84F2-8B0E16C39E64}" srcOrd="2" destOrd="0" presId="urn:microsoft.com/office/officeart/2018/2/layout/IconVerticalSolidList"/>
    <dgm:cxn modelId="{B5280B02-F398-467F-9873-0744E3E3B435}" type="presParOf" srcId="{8402EEFF-4D10-44B5-84F2-8B0E16C39E64}" destId="{8530061C-F21C-4E70-A445-0EE0761878AA}" srcOrd="0" destOrd="0" presId="urn:microsoft.com/office/officeart/2018/2/layout/IconVerticalSolidList"/>
    <dgm:cxn modelId="{322914B4-39A4-4E10-B791-965AB5FE9818}" type="presParOf" srcId="{8402EEFF-4D10-44B5-84F2-8B0E16C39E64}" destId="{45B3A99D-AC36-4E56-AE6F-7EED208E3B0E}" srcOrd="1" destOrd="0" presId="urn:microsoft.com/office/officeart/2018/2/layout/IconVerticalSolidList"/>
    <dgm:cxn modelId="{07A43945-6AE4-42C7-9289-E9650E891544}" type="presParOf" srcId="{8402EEFF-4D10-44B5-84F2-8B0E16C39E64}" destId="{C4F46C6A-DC4D-47AD-891E-C1B28EAD1268}" srcOrd="2" destOrd="0" presId="urn:microsoft.com/office/officeart/2018/2/layout/IconVerticalSolidList"/>
    <dgm:cxn modelId="{0ACF19FB-D5F2-43A6-8CC9-05220D5F496E}" type="presParOf" srcId="{8402EEFF-4D10-44B5-84F2-8B0E16C39E64}" destId="{9E71E89F-CCC0-4308-AE3D-5EC5478D7F88}" srcOrd="3" destOrd="0" presId="urn:microsoft.com/office/officeart/2018/2/layout/IconVerticalSolidList"/>
    <dgm:cxn modelId="{4A7108E5-F25F-468C-B9C6-F2A916101FD9}" type="presParOf" srcId="{8402EEFF-4D10-44B5-84F2-8B0E16C39E64}" destId="{0235F8AA-D484-423B-A60D-7AB98A0E32D8}" srcOrd="4" destOrd="0" presId="urn:microsoft.com/office/officeart/2018/2/layout/IconVerticalSolidList"/>
    <dgm:cxn modelId="{2790ACFA-F1E1-44D8-98D7-405843745EA6}" type="presParOf" srcId="{EBAEEC17-E03B-4CF5-98C5-3E5C402EFE44}" destId="{B932CF53-2EB6-4184-94F2-AA9E2F4E6F9B}" srcOrd="3" destOrd="0" presId="urn:microsoft.com/office/officeart/2018/2/layout/IconVerticalSolidList"/>
    <dgm:cxn modelId="{4356D961-88DE-480A-8AD7-401D9040150F}" type="presParOf" srcId="{EBAEEC17-E03B-4CF5-98C5-3E5C402EFE44}" destId="{E101EAE4-E233-4CBF-8166-5B1553424484}" srcOrd="4" destOrd="0" presId="urn:microsoft.com/office/officeart/2018/2/layout/IconVerticalSolidList"/>
    <dgm:cxn modelId="{A9A0A857-3244-4D52-A843-89038B54CE52}" type="presParOf" srcId="{E101EAE4-E233-4CBF-8166-5B1553424484}" destId="{07785510-7570-4D83-85F7-4FD2ADF8ED88}" srcOrd="0" destOrd="0" presId="urn:microsoft.com/office/officeart/2018/2/layout/IconVerticalSolidList"/>
    <dgm:cxn modelId="{81F11116-80F5-4DE0-B402-FAA9ADEC083B}" type="presParOf" srcId="{E101EAE4-E233-4CBF-8166-5B1553424484}" destId="{8A671E54-FF67-47A4-AFB7-B70675925054}" srcOrd="1" destOrd="0" presId="urn:microsoft.com/office/officeart/2018/2/layout/IconVerticalSolidList"/>
    <dgm:cxn modelId="{0D6AB3C8-1F17-46F6-AC6B-E29310BCB09C}" type="presParOf" srcId="{E101EAE4-E233-4CBF-8166-5B1553424484}" destId="{2A9634E4-B0C3-4E31-A226-608F9C645466}" srcOrd="2" destOrd="0" presId="urn:microsoft.com/office/officeart/2018/2/layout/IconVerticalSolidList"/>
    <dgm:cxn modelId="{8F57D265-9A9F-4706-BA1B-74A166B27C34}" type="presParOf" srcId="{E101EAE4-E233-4CBF-8166-5B1553424484}" destId="{BD84C754-765C-4B31-8D0D-1181DC8D3E2B}" srcOrd="3" destOrd="0" presId="urn:microsoft.com/office/officeart/2018/2/layout/IconVerticalSolidList"/>
    <dgm:cxn modelId="{C0168DC8-5507-4875-8D10-DD5B4EAAC315}" type="presParOf" srcId="{EBAEEC17-E03B-4CF5-98C5-3E5C402EFE44}" destId="{8B36FB86-8D10-4FDA-93EC-43EA2EFE854C}" srcOrd="5" destOrd="0" presId="urn:microsoft.com/office/officeart/2018/2/layout/IconVerticalSolidList"/>
    <dgm:cxn modelId="{52F2B73C-57D9-4C98-BEC4-200B5510F63B}" type="presParOf" srcId="{EBAEEC17-E03B-4CF5-98C5-3E5C402EFE44}" destId="{E4E45702-110C-4F4E-ACD5-F636B846CBF7}" srcOrd="6" destOrd="0" presId="urn:microsoft.com/office/officeart/2018/2/layout/IconVerticalSolidList"/>
    <dgm:cxn modelId="{56E1317E-5387-4BD2-87C5-9AFF22176AB0}" type="presParOf" srcId="{E4E45702-110C-4F4E-ACD5-F636B846CBF7}" destId="{050A80EB-B938-4BA6-B569-1A1339C3745C}" srcOrd="0" destOrd="0" presId="urn:microsoft.com/office/officeart/2018/2/layout/IconVerticalSolidList"/>
    <dgm:cxn modelId="{9712FA48-B38C-453E-92F6-6337F371F5DD}" type="presParOf" srcId="{E4E45702-110C-4F4E-ACD5-F636B846CBF7}" destId="{5F2D97C7-8201-45DA-BB9F-064889967804}" srcOrd="1" destOrd="0" presId="urn:microsoft.com/office/officeart/2018/2/layout/IconVerticalSolidList"/>
    <dgm:cxn modelId="{783C8855-A6F7-4D4D-BD35-281CBB57C23D}" type="presParOf" srcId="{E4E45702-110C-4F4E-ACD5-F636B846CBF7}" destId="{D5AE3D15-A881-4031-A605-E555661C4CDA}" srcOrd="2" destOrd="0" presId="urn:microsoft.com/office/officeart/2018/2/layout/IconVerticalSolidList"/>
    <dgm:cxn modelId="{BD59798E-12AD-4EA8-B1C7-97D2F7CCF48E}" type="presParOf" srcId="{E4E45702-110C-4F4E-ACD5-F636B846CBF7}" destId="{98E57400-7414-49C1-9B87-043E410CCA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E5A57-CB9B-4660-B49E-253ABF0CFFBD}">
      <dsp:nvSpPr>
        <dsp:cNvPr id="0" name=""/>
        <dsp:cNvSpPr/>
      </dsp:nvSpPr>
      <dsp:spPr>
        <a:xfrm>
          <a:off x="336226" y="1051009"/>
          <a:ext cx="1034736" cy="103473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237FD-7779-4D0B-9467-41E3B17AC62C}">
      <dsp:nvSpPr>
        <dsp:cNvPr id="0" name=""/>
        <dsp:cNvSpPr/>
      </dsp:nvSpPr>
      <dsp:spPr>
        <a:xfrm>
          <a:off x="556744" y="1271527"/>
          <a:ext cx="593701" cy="5937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2B91C9-BF6D-4461-B012-A0BF50CC44BA}">
      <dsp:nvSpPr>
        <dsp:cNvPr id="0" name=""/>
        <dsp:cNvSpPr/>
      </dsp:nvSpPr>
      <dsp:spPr>
        <a:xfrm>
          <a:off x="5450" y="2408040"/>
          <a:ext cx="1696289" cy="80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Connect with Research department and see if trails in process</a:t>
          </a:r>
          <a:endParaRPr lang="en-US" sz="1100" kern="1200"/>
        </a:p>
      </dsp:txBody>
      <dsp:txXfrm>
        <a:off x="5450" y="2408040"/>
        <a:ext cx="1696289" cy="805737"/>
      </dsp:txXfrm>
    </dsp:sp>
    <dsp:sp modelId="{0D09B85A-09F8-4102-BBE7-6E53D2B05D1C}">
      <dsp:nvSpPr>
        <dsp:cNvPr id="0" name=""/>
        <dsp:cNvSpPr/>
      </dsp:nvSpPr>
      <dsp:spPr>
        <a:xfrm>
          <a:off x="2329366" y="1051009"/>
          <a:ext cx="1034736" cy="103473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F3E316-34B3-4AA6-BC88-49556D47BE58}">
      <dsp:nvSpPr>
        <dsp:cNvPr id="0" name=""/>
        <dsp:cNvSpPr/>
      </dsp:nvSpPr>
      <dsp:spPr>
        <a:xfrm>
          <a:off x="2549883" y="1271527"/>
          <a:ext cx="593701" cy="5937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AD7DB4-3C4E-4A30-8AF4-4ACEA0C14F90}">
      <dsp:nvSpPr>
        <dsp:cNvPr id="0" name=""/>
        <dsp:cNvSpPr/>
      </dsp:nvSpPr>
      <dsp:spPr>
        <a:xfrm>
          <a:off x="1998589" y="2408040"/>
          <a:ext cx="1696289" cy="80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Tap into colleagues doing MSC/PHD and see if there is any scope to support</a:t>
          </a:r>
          <a:endParaRPr lang="en-US" sz="1100" kern="1200"/>
        </a:p>
      </dsp:txBody>
      <dsp:txXfrm>
        <a:off x="1998589" y="2408040"/>
        <a:ext cx="1696289" cy="805737"/>
      </dsp:txXfrm>
    </dsp:sp>
    <dsp:sp modelId="{56CAC504-318A-4AE1-90F6-F859FFFBC7AD}">
      <dsp:nvSpPr>
        <dsp:cNvPr id="0" name=""/>
        <dsp:cNvSpPr/>
      </dsp:nvSpPr>
      <dsp:spPr>
        <a:xfrm>
          <a:off x="4322506" y="1051009"/>
          <a:ext cx="1034736" cy="103473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1A96B-A0A8-4BFA-A316-6E18B38B9E61}">
      <dsp:nvSpPr>
        <dsp:cNvPr id="0" name=""/>
        <dsp:cNvSpPr/>
      </dsp:nvSpPr>
      <dsp:spPr>
        <a:xfrm>
          <a:off x="4543023" y="1271527"/>
          <a:ext cx="593701" cy="5937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1C9684-20C8-4489-9C3F-5609C470B638}">
      <dsp:nvSpPr>
        <dsp:cNvPr id="0" name=""/>
        <dsp:cNvSpPr/>
      </dsp:nvSpPr>
      <dsp:spPr>
        <a:xfrm>
          <a:off x="3991729" y="2408040"/>
          <a:ext cx="1696289" cy="80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Undertake QI training at local/national level</a:t>
          </a:r>
          <a:endParaRPr lang="en-US" sz="1100" kern="1200"/>
        </a:p>
      </dsp:txBody>
      <dsp:txXfrm>
        <a:off x="3991729" y="2408040"/>
        <a:ext cx="1696289" cy="805737"/>
      </dsp:txXfrm>
    </dsp:sp>
    <dsp:sp modelId="{09B1B1C9-45B8-487C-8C12-31CA0E8779BD}">
      <dsp:nvSpPr>
        <dsp:cNvPr id="0" name=""/>
        <dsp:cNvSpPr/>
      </dsp:nvSpPr>
      <dsp:spPr>
        <a:xfrm>
          <a:off x="6315645" y="1051009"/>
          <a:ext cx="1034736" cy="1034736"/>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6C116-E829-437D-89B7-C4F8E93BDEB1}">
      <dsp:nvSpPr>
        <dsp:cNvPr id="0" name=""/>
        <dsp:cNvSpPr/>
      </dsp:nvSpPr>
      <dsp:spPr>
        <a:xfrm>
          <a:off x="6536163" y="1271527"/>
          <a:ext cx="593701" cy="5937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1F6771-0A6B-4B8D-B634-57D75CFFDA0E}">
      <dsp:nvSpPr>
        <dsp:cNvPr id="0" name=""/>
        <dsp:cNvSpPr/>
      </dsp:nvSpPr>
      <dsp:spPr>
        <a:xfrm>
          <a:off x="5984869" y="2408040"/>
          <a:ext cx="1696289" cy="80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Complete service evaluation studies – eg; compare 2 treatment methods already in circulation</a:t>
          </a:r>
          <a:endParaRPr lang="en-US" sz="1100" kern="1200"/>
        </a:p>
      </dsp:txBody>
      <dsp:txXfrm>
        <a:off x="5984869" y="2408040"/>
        <a:ext cx="1696289" cy="805737"/>
      </dsp:txXfrm>
    </dsp:sp>
    <dsp:sp modelId="{9DE47ACC-0494-4635-A814-F0E722810915}">
      <dsp:nvSpPr>
        <dsp:cNvPr id="0" name=""/>
        <dsp:cNvSpPr/>
      </dsp:nvSpPr>
      <dsp:spPr>
        <a:xfrm>
          <a:off x="8308785" y="1051009"/>
          <a:ext cx="1034736" cy="1034736"/>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DD3682-AD36-409E-B15F-00D89686E654}">
      <dsp:nvSpPr>
        <dsp:cNvPr id="0" name=""/>
        <dsp:cNvSpPr/>
      </dsp:nvSpPr>
      <dsp:spPr>
        <a:xfrm>
          <a:off x="8529302" y="1271527"/>
          <a:ext cx="593701" cy="5937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0EACD5-26D4-4555-95B2-A7A4CB34EC3B}">
      <dsp:nvSpPr>
        <dsp:cNvPr id="0" name=""/>
        <dsp:cNvSpPr/>
      </dsp:nvSpPr>
      <dsp:spPr>
        <a:xfrm>
          <a:off x="7978008" y="2408040"/>
          <a:ext cx="1696289" cy="80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Complete QI projects – these can be small or large it does not matter.</a:t>
          </a:r>
          <a:endParaRPr lang="en-US" sz="1100" kern="1200" dirty="0"/>
        </a:p>
      </dsp:txBody>
      <dsp:txXfrm>
        <a:off x="7978008" y="2408040"/>
        <a:ext cx="1696289" cy="805737"/>
      </dsp:txXfrm>
    </dsp:sp>
    <dsp:sp modelId="{A4423795-8BB3-4761-8331-A1BB7C3F8509}">
      <dsp:nvSpPr>
        <dsp:cNvPr id="0" name=""/>
        <dsp:cNvSpPr/>
      </dsp:nvSpPr>
      <dsp:spPr>
        <a:xfrm>
          <a:off x="10301924" y="1051009"/>
          <a:ext cx="1034736" cy="103473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02C2D-F65D-4056-8297-B5F51C865D42}">
      <dsp:nvSpPr>
        <dsp:cNvPr id="0" name=""/>
        <dsp:cNvSpPr/>
      </dsp:nvSpPr>
      <dsp:spPr>
        <a:xfrm>
          <a:off x="10522442" y="1271527"/>
          <a:ext cx="593701" cy="5937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7C3CB-7C6C-4522-9CC4-87B9DBD6C609}">
      <dsp:nvSpPr>
        <dsp:cNvPr id="0" name=""/>
        <dsp:cNvSpPr/>
      </dsp:nvSpPr>
      <dsp:spPr>
        <a:xfrm>
          <a:off x="9971148" y="2408040"/>
          <a:ext cx="1696289" cy="80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Complete MSC/PHD/Fellowship</a:t>
          </a:r>
        </a:p>
      </dsp:txBody>
      <dsp:txXfrm>
        <a:off x="9971148" y="2408040"/>
        <a:ext cx="1696289" cy="805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56055-9A2F-4F08-A58E-513CC96EF6DF}">
      <dsp:nvSpPr>
        <dsp:cNvPr id="0" name=""/>
        <dsp:cNvSpPr/>
      </dsp:nvSpPr>
      <dsp:spPr>
        <a:xfrm>
          <a:off x="-397950" y="8645"/>
          <a:ext cx="10515600" cy="9412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3E917-7026-4DDF-95D4-872C697A9C5F}">
      <dsp:nvSpPr>
        <dsp:cNvPr id="0" name=""/>
        <dsp:cNvSpPr/>
      </dsp:nvSpPr>
      <dsp:spPr>
        <a:xfrm>
          <a:off x="-113218" y="220429"/>
          <a:ext cx="518707" cy="5176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C1AE70-A8A3-4962-AF39-5D291CB95BFE}">
      <dsp:nvSpPr>
        <dsp:cNvPr id="0" name=""/>
        <dsp:cNvSpPr/>
      </dsp:nvSpPr>
      <dsp:spPr>
        <a:xfrm>
          <a:off x="690222" y="8645"/>
          <a:ext cx="4732020" cy="94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15" tIns="99715" rIns="99715" bIns="99715" numCol="1" spcCol="1270" anchor="ctr" anchorCtr="0">
          <a:noAutofit/>
        </a:bodyPr>
        <a:lstStyle/>
        <a:p>
          <a:pPr marL="0" lvl="0" indent="0" algn="l" defTabSz="622300">
            <a:lnSpc>
              <a:spcPct val="90000"/>
            </a:lnSpc>
            <a:spcBef>
              <a:spcPct val="0"/>
            </a:spcBef>
            <a:spcAft>
              <a:spcPct val="35000"/>
            </a:spcAft>
            <a:buNone/>
          </a:pPr>
          <a:r>
            <a:rPr lang="en-GB" sz="1400" kern="1200"/>
            <a:t>As a Band 5 and 6 – </a:t>
          </a:r>
          <a:endParaRPr lang="en-US" sz="1400" kern="1200"/>
        </a:p>
      </dsp:txBody>
      <dsp:txXfrm>
        <a:off x="690222" y="8645"/>
        <a:ext cx="4732020" cy="942184"/>
      </dsp:txXfrm>
    </dsp:sp>
    <dsp:sp modelId="{5E53FE66-675C-47C9-B5BA-B7F343127CC1}">
      <dsp:nvSpPr>
        <dsp:cNvPr id="0" name=""/>
        <dsp:cNvSpPr/>
      </dsp:nvSpPr>
      <dsp:spPr>
        <a:xfrm>
          <a:off x="5422242" y="8645"/>
          <a:ext cx="4314980" cy="546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801" tIns="57801" rIns="57801" bIns="57801" numCol="1" spcCol="1270" anchor="ctr" anchorCtr="0">
          <a:noAutofit/>
        </a:bodyPr>
        <a:lstStyle/>
        <a:p>
          <a:pPr marL="0" lvl="0" indent="0" algn="l" defTabSz="711200">
            <a:lnSpc>
              <a:spcPct val="90000"/>
            </a:lnSpc>
            <a:spcBef>
              <a:spcPct val="0"/>
            </a:spcBef>
            <a:spcAft>
              <a:spcPct val="35000"/>
            </a:spcAft>
            <a:buNone/>
          </a:pPr>
          <a:r>
            <a:rPr lang="en-GB" sz="1600" kern="1200" dirty="0"/>
            <a:t>mainly linked to audit</a:t>
          </a:r>
          <a:endParaRPr lang="en-US" sz="1600" kern="1200" dirty="0"/>
        </a:p>
      </dsp:txBody>
      <dsp:txXfrm>
        <a:off x="5422242" y="8645"/>
        <a:ext cx="4314980" cy="546153"/>
      </dsp:txXfrm>
    </dsp:sp>
    <dsp:sp modelId="{8530061C-F21C-4E70-A445-0EE0761878AA}">
      <dsp:nvSpPr>
        <dsp:cNvPr id="0" name=""/>
        <dsp:cNvSpPr/>
      </dsp:nvSpPr>
      <dsp:spPr>
        <a:xfrm>
          <a:off x="-397950" y="1139266"/>
          <a:ext cx="10515600" cy="9412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3A99D-AC36-4E56-AE6F-7EED208E3B0E}">
      <dsp:nvSpPr>
        <dsp:cNvPr id="0" name=""/>
        <dsp:cNvSpPr/>
      </dsp:nvSpPr>
      <dsp:spPr>
        <a:xfrm>
          <a:off x="-113218" y="1351050"/>
          <a:ext cx="518707" cy="5176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71E89F-CCC0-4308-AE3D-5EC5478D7F88}">
      <dsp:nvSpPr>
        <dsp:cNvPr id="0" name=""/>
        <dsp:cNvSpPr/>
      </dsp:nvSpPr>
      <dsp:spPr>
        <a:xfrm>
          <a:off x="690222" y="1139266"/>
          <a:ext cx="4732020" cy="94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15" tIns="99715" rIns="99715" bIns="99715" numCol="1" spcCol="1270" anchor="ctr" anchorCtr="0">
          <a:noAutofit/>
        </a:bodyPr>
        <a:lstStyle/>
        <a:p>
          <a:pPr marL="0" lvl="0" indent="0" algn="l" defTabSz="622300">
            <a:lnSpc>
              <a:spcPct val="90000"/>
            </a:lnSpc>
            <a:spcBef>
              <a:spcPct val="0"/>
            </a:spcBef>
            <a:spcAft>
              <a:spcPct val="35000"/>
            </a:spcAft>
            <a:buNone/>
          </a:pPr>
          <a:r>
            <a:rPr lang="en-GB" sz="1400" kern="1200"/>
            <a:t>Experienced Band 6 – </a:t>
          </a:r>
          <a:endParaRPr lang="en-US" sz="1400" kern="1200"/>
        </a:p>
      </dsp:txBody>
      <dsp:txXfrm>
        <a:off x="690222" y="1139266"/>
        <a:ext cx="4732020" cy="942184"/>
      </dsp:txXfrm>
    </dsp:sp>
    <dsp:sp modelId="{0235F8AA-D484-423B-A60D-7AB98A0E32D8}">
      <dsp:nvSpPr>
        <dsp:cNvPr id="0" name=""/>
        <dsp:cNvSpPr/>
      </dsp:nvSpPr>
      <dsp:spPr>
        <a:xfrm>
          <a:off x="4245913" y="1330299"/>
          <a:ext cx="6667636" cy="546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801" tIns="57801" rIns="57801" bIns="57801" numCol="1" spcCol="1270" anchor="ctr" anchorCtr="0">
          <a:noAutofit/>
        </a:bodyPr>
        <a:lstStyle/>
        <a:p>
          <a:pPr marL="0" lvl="0" indent="0" algn="l" defTabSz="488950">
            <a:lnSpc>
              <a:spcPct val="90000"/>
            </a:lnSpc>
            <a:spcBef>
              <a:spcPct val="0"/>
            </a:spcBef>
            <a:spcAft>
              <a:spcPct val="35000"/>
            </a:spcAft>
            <a:buNone/>
          </a:pPr>
          <a:r>
            <a:rPr lang="en-GB" sz="1100" kern="1200"/>
            <a:t>completed MSc and my dissertation was a service evaluation process. </a:t>
          </a:r>
          <a:endParaRPr lang="en-US" sz="1100" kern="1200"/>
        </a:p>
        <a:p>
          <a:pPr marL="0" lvl="0" indent="0" algn="l" defTabSz="488950">
            <a:lnSpc>
              <a:spcPct val="90000"/>
            </a:lnSpc>
            <a:spcBef>
              <a:spcPct val="0"/>
            </a:spcBef>
            <a:spcAft>
              <a:spcPct val="35000"/>
            </a:spcAft>
            <a:buNone/>
          </a:pPr>
          <a:r>
            <a:rPr lang="en-GB" sz="1100" kern="1200" dirty="0"/>
            <a:t>joined the ATOCP and exposed to more research option</a:t>
          </a:r>
          <a:endParaRPr lang="en-US" sz="1100" kern="1200" dirty="0"/>
        </a:p>
        <a:p>
          <a:pPr marL="0" lvl="0" indent="0" algn="l" defTabSz="488950">
            <a:lnSpc>
              <a:spcPct val="90000"/>
            </a:lnSpc>
            <a:spcBef>
              <a:spcPct val="0"/>
            </a:spcBef>
            <a:spcAft>
              <a:spcPct val="35000"/>
            </a:spcAft>
            <a:buNone/>
          </a:pPr>
          <a:r>
            <a:rPr lang="en-GB" sz="1100" kern="1200" dirty="0"/>
            <a:t>Connected with my R&amp;D dept and assisted with multi-centre trials</a:t>
          </a:r>
          <a:endParaRPr lang="en-US" sz="1100" kern="1200" dirty="0"/>
        </a:p>
        <a:p>
          <a:pPr marL="0" lvl="0" indent="0" algn="l" defTabSz="488950">
            <a:lnSpc>
              <a:spcPct val="90000"/>
            </a:lnSpc>
            <a:spcBef>
              <a:spcPct val="0"/>
            </a:spcBef>
            <a:spcAft>
              <a:spcPct val="35000"/>
            </a:spcAft>
            <a:buNone/>
          </a:pPr>
          <a:r>
            <a:rPr lang="en-GB" sz="1100" kern="1200"/>
            <a:t>Connected with PI for ART and supported with the data collection</a:t>
          </a:r>
          <a:endParaRPr lang="en-US" sz="1100" kern="1200"/>
        </a:p>
      </dsp:txBody>
      <dsp:txXfrm>
        <a:off x="4245913" y="1330299"/>
        <a:ext cx="6667636" cy="546153"/>
      </dsp:txXfrm>
    </dsp:sp>
    <dsp:sp modelId="{07785510-7570-4D83-85F7-4FD2ADF8ED88}">
      <dsp:nvSpPr>
        <dsp:cNvPr id="0" name=""/>
        <dsp:cNvSpPr/>
      </dsp:nvSpPr>
      <dsp:spPr>
        <a:xfrm>
          <a:off x="-397950" y="2269887"/>
          <a:ext cx="10515600" cy="9412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71E54-FF67-47A4-AFB7-B70675925054}">
      <dsp:nvSpPr>
        <dsp:cNvPr id="0" name=""/>
        <dsp:cNvSpPr/>
      </dsp:nvSpPr>
      <dsp:spPr>
        <a:xfrm>
          <a:off x="-113218" y="2481671"/>
          <a:ext cx="518707" cy="5176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84C754-765C-4B31-8D0D-1181DC8D3E2B}">
      <dsp:nvSpPr>
        <dsp:cNvPr id="0" name=""/>
        <dsp:cNvSpPr/>
      </dsp:nvSpPr>
      <dsp:spPr>
        <a:xfrm>
          <a:off x="542122" y="2269887"/>
          <a:ext cx="9047000" cy="94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15" tIns="99715" rIns="99715" bIns="99715" numCol="1" spcCol="1270" anchor="ctr" anchorCtr="0">
          <a:noAutofit/>
        </a:bodyPr>
        <a:lstStyle/>
        <a:p>
          <a:pPr marL="0" lvl="0" indent="0" algn="l" defTabSz="622300">
            <a:lnSpc>
              <a:spcPct val="90000"/>
            </a:lnSpc>
            <a:spcBef>
              <a:spcPct val="0"/>
            </a:spcBef>
            <a:spcAft>
              <a:spcPct val="35000"/>
            </a:spcAft>
            <a:buNone/>
          </a:pPr>
          <a:r>
            <a:rPr lang="en-GB" sz="1400" kern="1200" dirty="0"/>
            <a:t>Band 7 – 				completed QI bronze and silver and opened my eyes to QI process 							and completed further QI	projects</a:t>
          </a:r>
          <a:endParaRPr lang="en-US" sz="1400" kern="1200" dirty="0"/>
        </a:p>
      </dsp:txBody>
      <dsp:txXfrm>
        <a:off x="542122" y="2269887"/>
        <a:ext cx="9047000" cy="942184"/>
      </dsp:txXfrm>
    </dsp:sp>
    <dsp:sp modelId="{050A80EB-B938-4BA6-B569-1A1339C3745C}">
      <dsp:nvSpPr>
        <dsp:cNvPr id="0" name=""/>
        <dsp:cNvSpPr/>
      </dsp:nvSpPr>
      <dsp:spPr>
        <a:xfrm>
          <a:off x="0" y="3364053"/>
          <a:ext cx="10515600" cy="9412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D97C7-8201-45DA-BB9F-064889967804}">
      <dsp:nvSpPr>
        <dsp:cNvPr id="0" name=""/>
        <dsp:cNvSpPr/>
      </dsp:nvSpPr>
      <dsp:spPr>
        <a:xfrm>
          <a:off x="-113218" y="3612293"/>
          <a:ext cx="518707" cy="5176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E57400-7414-49C1-9B87-043E410CCA8D}">
      <dsp:nvSpPr>
        <dsp:cNvPr id="0" name=""/>
        <dsp:cNvSpPr/>
      </dsp:nvSpPr>
      <dsp:spPr>
        <a:xfrm>
          <a:off x="690222" y="3409153"/>
          <a:ext cx="9047000" cy="94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15" tIns="99715" rIns="99715" bIns="99715" numCol="1" spcCol="1270" anchor="ctr" anchorCtr="0">
          <a:noAutofit/>
        </a:bodyPr>
        <a:lstStyle/>
        <a:p>
          <a:pPr marL="0" lvl="0" indent="0" algn="l" defTabSz="622300">
            <a:lnSpc>
              <a:spcPct val="90000"/>
            </a:lnSpc>
            <a:spcBef>
              <a:spcPct val="0"/>
            </a:spcBef>
            <a:spcAft>
              <a:spcPct val="35000"/>
            </a:spcAft>
            <a:buNone/>
          </a:pPr>
          <a:endParaRPr lang="en-GB" sz="1400" kern="1200" dirty="0"/>
        </a:p>
        <a:p>
          <a:pPr marL="0" lvl="0" indent="0" algn="l" defTabSz="622300">
            <a:lnSpc>
              <a:spcPct val="90000"/>
            </a:lnSpc>
            <a:spcBef>
              <a:spcPct val="0"/>
            </a:spcBef>
            <a:spcAft>
              <a:spcPct val="35000"/>
            </a:spcAft>
            <a:buNone/>
          </a:pPr>
          <a:r>
            <a:rPr lang="en-GB" sz="1400" kern="1200" dirty="0"/>
            <a:t>Secondment:				Fellowship – future generations project</a:t>
          </a:r>
        </a:p>
        <a:p>
          <a:pPr marL="0" lvl="0" indent="0" algn="l" defTabSz="622300">
            <a:lnSpc>
              <a:spcPct val="90000"/>
            </a:lnSpc>
            <a:spcBef>
              <a:spcPct val="0"/>
            </a:spcBef>
            <a:spcAft>
              <a:spcPct val="35000"/>
            </a:spcAft>
            <a:buNone/>
          </a:pPr>
          <a:r>
            <a:rPr lang="en-GB" sz="1400" kern="1200" dirty="0"/>
            <a:t>					Project management courses and workforce development projects	</a:t>
          </a:r>
        </a:p>
        <a:p>
          <a:pPr marL="0" lvl="0" indent="0" algn="l" defTabSz="622300">
            <a:lnSpc>
              <a:spcPct val="90000"/>
            </a:lnSpc>
            <a:spcBef>
              <a:spcPct val="0"/>
            </a:spcBef>
            <a:spcAft>
              <a:spcPct val="35000"/>
            </a:spcAft>
            <a:buNone/>
          </a:pPr>
          <a:r>
            <a:rPr lang="en-GB" sz="1400" kern="1200" dirty="0"/>
            <a:t>	</a:t>
          </a:r>
        </a:p>
        <a:p>
          <a:pPr marL="0" lvl="0" indent="0" algn="l" defTabSz="622300">
            <a:lnSpc>
              <a:spcPct val="90000"/>
            </a:lnSpc>
            <a:spcBef>
              <a:spcPct val="0"/>
            </a:spcBef>
            <a:spcAft>
              <a:spcPct val="35000"/>
            </a:spcAft>
            <a:buNone/>
          </a:pPr>
          <a:r>
            <a:rPr lang="en-GB" sz="1400" kern="1200" dirty="0"/>
            <a:t>	</a:t>
          </a:r>
          <a:endParaRPr lang="en-US" sz="1400" kern="1200" dirty="0"/>
        </a:p>
      </dsp:txBody>
      <dsp:txXfrm>
        <a:off x="690222" y="3409153"/>
        <a:ext cx="9047000" cy="94218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2C61-A604-F05D-1724-EBFDD25C5F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36CF28-0FE1-4B02-E53C-CBABFD5ED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A6EF2E-0A82-97B9-6E1C-90F9E76A1568}"/>
              </a:ext>
            </a:extLst>
          </p:cNvPr>
          <p:cNvSpPr>
            <a:spLocks noGrp="1"/>
          </p:cNvSpPr>
          <p:nvPr>
            <p:ph type="dt" sz="half" idx="10"/>
          </p:nvPr>
        </p:nvSpPr>
        <p:spPr/>
        <p:txBody>
          <a:bodyPr/>
          <a:lstStyle/>
          <a:p>
            <a:fld id="{86F716E4-B306-420B-85DA-4060ED60944C}" type="datetimeFigureOut">
              <a:rPr lang="en-GB" smtClean="0"/>
              <a:t>09/06/2023</a:t>
            </a:fld>
            <a:endParaRPr lang="en-GB"/>
          </a:p>
        </p:txBody>
      </p:sp>
      <p:sp>
        <p:nvSpPr>
          <p:cNvPr id="5" name="Footer Placeholder 4">
            <a:extLst>
              <a:ext uri="{FF2B5EF4-FFF2-40B4-BE49-F238E27FC236}">
                <a16:creationId xmlns:a16="http://schemas.microsoft.com/office/drawing/2014/main" id="{1268AFB0-53E3-EAE7-9C10-438DC8C38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601823-EF6B-BE0A-CE19-49A6A78500F5}"/>
              </a:ext>
            </a:extLst>
          </p:cNvPr>
          <p:cNvSpPr>
            <a:spLocks noGrp="1"/>
          </p:cNvSpPr>
          <p:nvPr>
            <p:ph type="sldNum" sz="quarter" idx="12"/>
          </p:nvPr>
        </p:nvSpPr>
        <p:spPr/>
        <p:txBody>
          <a:bodyPr/>
          <a:lstStyle/>
          <a:p>
            <a:fld id="{7DCA8A45-6D3F-4807-BB8D-698367FF3D79}" type="slidenum">
              <a:rPr lang="en-GB" smtClean="0"/>
              <a:t>‹#›</a:t>
            </a:fld>
            <a:endParaRPr lang="en-GB"/>
          </a:p>
        </p:txBody>
      </p:sp>
    </p:spTree>
    <p:extLst>
      <p:ext uri="{BB962C8B-B14F-4D97-AF65-F5344CB8AC3E}">
        <p14:creationId xmlns:p14="http://schemas.microsoft.com/office/powerpoint/2010/main" val="382084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B0E3-7097-4C6A-2EB3-356B36DBAB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DC8A0E-CB48-3D87-E2CD-A1D33D918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F603D-993F-7D48-4443-79E3D11C1E39}"/>
              </a:ext>
            </a:extLst>
          </p:cNvPr>
          <p:cNvSpPr>
            <a:spLocks noGrp="1"/>
          </p:cNvSpPr>
          <p:nvPr>
            <p:ph type="dt" sz="half" idx="10"/>
          </p:nvPr>
        </p:nvSpPr>
        <p:spPr/>
        <p:txBody>
          <a:bodyPr/>
          <a:lstStyle/>
          <a:p>
            <a:fld id="{86F716E4-B306-420B-85DA-4060ED60944C}" type="datetimeFigureOut">
              <a:rPr lang="en-GB" smtClean="0"/>
              <a:t>09/06/2023</a:t>
            </a:fld>
            <a:endParaRPr lang="en-GB"/>
          </a:p>
        </p:txBody>
      </p:sp>
      <p:sp>
        <p:nvSpPr>
          <p:cNvPr id="5" name="Footer Placeholder 4">
            <a:extLst>
              <a:ext uri="{FF2B5EF4-FFF2-40B4-BE49-F238E27FC236}">
                <a16:creationId xmlns:a16="http://schemas.microsoft.com/office/drawing/2014/main" id="{9089AA49-E9D7-B190-9055-CAFF284A0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0243A-143F-F832-0CAF-FF9A5C38547C}"/>
              </a:ext>
            </a:extLst>
          </p:cNvPr>
          <p:cNvSpPr>
            <a:spLocks noGrp="1"/>
          </p:cNvSpPr>
          <p:nvPr>
            <p:ph type="sldNum" sz="quarter" idx="12"/>
          </p:nvPr>
        </p:nvSpPr>
        <p:spPr/>
        <p:txBody>
          <a:bodyPr/>
          <a:lstStyle/>
          <a:p>
            <a:fld id="{7DCA8A45-6D3F-4807-BB8D-698367FF3D79}" type="slidenum">
              <a:rPr lang="en-GB" smtClean="0"/>
              <a:t>‹#›</a:t>
            </a:fld>
            <a:endParaRPr lang="en-GB"/>
          </a:p>
        </p:txBody>
      </p:sp>
    </p:spTree>
    <p:extLst>
      <p:ext uri="{BB962C8B-B14F-4D97-AF65-F5344CB8AC3E}">
        <p14:creationId xmlns:p14="http://schemas.microsoft.com/office/powerpoint/2010/main" val="376983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312FC5-542F-752C-99A0-145810128F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3B2C30-B448-AC55-4F32-576E532951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976DD7-79BF-91F4-74FC-E1F59FF9C084}"/>
              </a:ext>
            </a:extLst>
          </p:cNvPr>
          <p:cNvSpPr>
            <a:spLocks noGrp="1"/>
          </p:cNvSpPr>
          <p:nvPr>
            <p:ph type="dt" sz="half" idx="10"/>
          </p:nvPr>
        </p:nvSpPr>
        <p:spPr/>
        <p:txBody>
          <a:bodyPr/>
          <a:lstStyle/>
          <a:p>
            <a:fld id="{86F716E4-B306-420B-85DA-4060ED60944C}" type="datetimeFigureOut">
              <a:rPr lang="en-GB" smtClean="0"/>
              <a:t>09/06/2023</a:t>
            </a:fld>
            <a:endParaRPr lang="en-GB"/>
          </a:p>
        </p:txBody>
      </p:sp>
      <p:sp>
        <p:nvSpPr>
          <p:cNvPr id="5" name="Footer Placeholder 4">
            <a:extLst>
              <a:ext uri="{FF2B5EF4-FFF2-40B4-BE49-F238E27FC236}">
                <a16:creationId xmlns:a16="http://schemas.microsoft.com/office/drawing/2014/main" id="{F7BD0396-8B25-C47F-232D-F4920DA4E1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929004-48C8-C4A7-F516-5F97FC51BEE7}"/>
              </a:ext>
            </a:extLst>
          </p:cNvPr>
          <p:cNvSpPr>
            <a:spLocks noGrp="1"/>
          </p:cNvSpPr>
          <p:nvPr>
            <p:ph type="sldNum" sz="quarter" idx="12"/>
          </p:nvPr>
        </p:nvSpPr>
        <p:spPr/>
        <p:txBody>
          <a:bodyPr/>
          <a:lstStyle/>
          <a:p>
            <a:fld id="{7DCA8A45-6D3F-4807-BB8D-698367FF3D79}" type="slidenum">
              <a:rPr lang="en-GB" smtClean="0"/>
              <a:t>‹#›</a:t>
            </a:fld>
            <a:endParaRPr lang="en-GB"/>
          </a:p>
        </p:txBody>
      </p:sp>
    </p:spTree>
    <p:extLst>
      <p:ext uri="{BB962C8B-B14F-4D97-AF65-F5344CB8AC3E}">
        <p14:creationId xmlns:p14="http://schemas.microsoft.com/office/powerpoint/2010/main" val="127402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943E-E203-44EC-383C-C722305BF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BC1388-B3E7-4F72-A9EA-FDA94ACEF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5F78F8-A791-527E-DA2B-E26B20A66743}"/>
              </a:ext>
            </a:extLst>
          </p:cNvPr>
          <p:cNvSpPr>
            <a:spLocks noGrp="1"/>
          </p:cNvSpPr>
          <p:nvPr>
            <p:ph type="dt" sz="half" idx="10"/>
          </p:nvPr>
        </p:nvSpPr>
        <p:spPr/>
        <p:txBody>
          <a:bodyPr/>
          <a:lstStyle/>
          <a:p>
            <a:fld id="{86F716E4-B306-420B-85DA-4060ED60944C}" type="datetimeFigureOut">
              <a:rPr lang="en-GB" smtClean="0"/>
              <a:t>09/06/2023</a:t>
            </a:fld>
            <a:endParaRPr lang="en-GB"/>
          </a:p>
        </p:txBody>
      </p:sp>
      <p:sp>
        <p:nvSpPr>
          <p:cNvPr id="5" name="Footer Placeholder 4">
            <a:extLst>
              <a:ext uri="{FF2B5EF4-FFF2-40B4-BE49-F238E27FC236}">
                <a16:creationId xmlns:a16="http://schemas.microsoft.com/office/drawing/2014/main" id="{D37F4F9B-62BF-A6D0-0BB4-BB0FD86EF5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20F7D2-87A2-61BB-0DD8-C040C351756D}"/>
              </a:ext>
            </a:extLst>
          </p:cNvPr>
          <p:cNvSpPr>
            <a:spLocks noGrp="1"/>
          </p:cNvSpPr>
          <p:nvPr>
            <p:ph type="sldNum" sz="quarter" idx="12"/>
          </p:nvPr>
        </p:nvSpPr>
        <p:spPr/>
        <p:txBody>
          <a:bodyPr/>
          <a:lstStyle/>
          <a:p>
            <a:fld id="{7DCA8A45-6D3F-4807-BB8D-698367FF3D79}" type="slidenum">
              <a:rPr lang="en-GB" smtClean="0"/>
              <a:t>‹#›</a:t>
            </a:fld>
            <a:endParaRPr lang="en-GB"/>
          </a:p>
        </p:txBody>
      </p:sp>
    </p:spTree>
    <p:extLst>
      <p:ext uri="{BB962C8B-B14F-4D97-AF65-F5344CB8AC3E}">
        <p14:creationId xmlns:p14="http://schemas.microsoft.com/office/powerpoint/2010/main" val="45056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C865-853A-FE04-0FE6-726F15EB7A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E43419-0BF2-373D-318B-4F71CDD82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4CD22-DDB1-81A2-2D33-ADC1C791B86E}"/>
              </a:ext>
            </a:extLst>
          </p:cNvPr>
          <p:cNvSpPr>
            <a:spLocks noGrp="1"/>
          </p:cNvSpPr>
          <p:nvPr>
            <p:ph type="dt" sz="half" idx="10"/>
          </p:nvPr>
        </p:nvSpPr>
        <p:spPr/>
        <p:txBody>
          <a:bodyPr/>
          <a:lstStyle/>
          <a:p>
            <a:fld id="{86F716E4-B306-420B-85DA-4060ED60944C}" type="datetimeFigureOut">
              <a:rPr lang="en-GB" smtClean="0"/>
              <a:t>09/06/2023</a:t>
            </a:fld>
            <a:endParaRPr lang="en-GB"/>
          </a:p>
        </p:txBody>
      </p:sp>
      <p:sp>
        <p:nvSpPr>
          <p:cNvPr id="5" name="Footer Placeholder 4">
            <a:extLst>
              <a:ext uri="{FF2B5EF4-FFF2-40B4-BE49-F238E27FC236}">
                <a16:creationId xmlns:a16="http://schemas.microsoft.com/office/drawing/2014/main" id="{E57CEFE7-15B9-5CB3-E980-B54761D51D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B8EEC8-9B86-B336-3F05-C403596C6C50}"/>
              </a:ext>
            </a:extLst>
          </p:cNvPr>
          <p:cNvSpPr>
            <a:spLocks noGrp="1"/>
          </p:cNvSpPr>
          <p:nvPr>
            <p:ph type="sldNum" sz="quarter" idx="12"/>
          </p:nvPr>
        </p:nvSpPr>
        <p:spPr/>
        <p:txBody>
          <a:bodyPr/>
          <a:lstStyle/>
          <a:p>
            <a:fld id="{7DCA8A45-6D3F-4807-BB8D-698367FF3D79}" type="slidenum">
              <a:rPr lang="en-GB" smtClean="0"/>
              <a:t>‹#›</a:t>
            </a:fld>
            <a:endParaRPr lang="en-GB"/>
          </a:p>
        </p:txBody>
      </p:sp>
    </p:spTree>
    <p:extLst>
      <p:ext uri="{BB962C8B-B14F-4D97-AF65-F5344CB8AC3E}">
        <p14:creationId xmlns:p14="http://schemas.microsoft.com/office/powerpoint/2010/main" val="408226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23B7-F119-06CF-CA09-D925145236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E4D543-AE7B-7555-C494-FCFFCC33CD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7FCC7F-6741-F9DD-7C61-0BF0E83561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4229B6-12DA-D7A4-5B14-204AD7EF7482}"/>
              </a:ext>
            </a:extLst>
          </p:cNvPr>
          <p:cNvSpPr>
            <a:spLocks noGrp="1"/>
          </p:cNvSpPr>
          <p:nvPr>
            <p:ph type="dt" sz="half" idx="10"/>
          </p:nvPr>
        </p:nvSpPr>
        <p:spPr/>
        <p:txBody>
          <a:bodyPr/>
          <a:lstStyle/>
          <a:p>
            <a:fld id="{86F716E4-B306-420B-85DA-4060ED60944C}" type="datetimeFigureOut">
              <a:rPr lang="en-GB" smtClean="0"/>
              <a:t>09/06/2023</a:t>
            </a:fld>
            <a:endParaRPr lang="en-GB"/>
          </a:p>
        </p:txBody>
      </p:sp>
      <p:sp>
        <p:nvSpPr>
          <p:cNvPr id="6" name="Footer Placeholder 5">
            <a:extLst>
              <a:ext uri="{FF2B5EF4-FFF2-40B4-BE49-F238E27FC236}">
                <a16:creationId xmlns:a16="http://schemas.microsoft.com/office/drawing/2014/main" id="{C9E05169-125D-DC66-513D-3188AF8BBF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6B2A4D-171C-7B1D-6A72-16DC06AF0805}"/>
              </a:ext>
            </a:extLst>
          </p:cNvPr>
          <p:cNvSpPr>
            <a:spLocks noGrp="1"/>
          </p:cNvSpPr>
          <p:nvPr>
            <p:ph type="sldNum" sz="quarter" idx="12"/>
          </p:nvPr>
        </p:nvSpPr>
        <p:spPr/>
        <p:txBody>
          <a:bodyPr/>
          <a:lstStyle/>
          <a:p>
            <a:fld id="{7DCA8A45-6D3F-4807-BB8D-698367FF3D79}" type="slidenum">
              <a:rPr lang="en-GB" smtClean="0"/>
              <a:t>‹#›</a:t>
            </a:fld>
            <a:endParaRPr lang="en-GB"/>
          </a:p>
        </p:txBody>
      </p:sp>
    </p:spTree>
    <p:extLst>
      <p:ext uri="{BB962C8B-B14F-4D97-AF65-F5344CB8AC3E}">
        <p14:creationId xmlns:p14="http://schemas.microsoft.com/office/powerpoint/2010/main" val="338409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4435-86A0-33F3-E257-DC339BC1E2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0E5CE4-E297-0033-FA4F-D81ECFCFE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2570EF-741A-39AC-2F8A-E1ABF95419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E6605A-9E27-B48F-81A5-C471562A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B4A4F3-C875-1C9A-1131-65C7308D2D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FFD614-ACF0-43F0-B362-39FE81249DE2}"/>
              </a:ext>
            </a:extLst>
          </p:cNvPr>
          <p:cNvSpPr>
            <a:spLocks noGrp="1"/>
          </p:cNvSpPr>
          <p:nvPr>
            <p:ph type="dt" sz="half" idx="10"/>
          </p:nvPr>
        </p:nvSpPr>
        <p:spPr/>
        <p:txBody>
          <a:bodyPr/>
          <a:lstStyle/>
          <a:p>
            <a:fld id="{86F716E4-B306-420B-85DA-4060ED60944C}" type="datetimeFigureOut">
              <a:rPr lang="en-GB" smtClean="0"/>
              <a:t>09/06/2023</a:t>
            </a:fld>
            <a:endParaRPr lang="en-GB"/>
          </a:p>
        </p:txBody>
      </p:sp>
      <p:sp>
        <p:nvSpPr>
          <p:cNvPr id="8" name="Footer Placeholder 7">
            <a:extLst>
              <a:ext uri="{FF2B5EF4-FFF2-40B4-BE49-F238E27FC236}">
                <a16:creationId xmlns:a16="http://schemas.microsoft.com/office/drawing/2014/main" id="{BBC8AAA4-41A4-66E6-349D-78FDEA61FE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2260BB-C5AD-1001-C57A-00FA924CFC60}"/>
              </a:ext>
            </a:extLst>
          </p:cNvPr>
          <p:cNvSpPr>
            <a:spLocks noGrp="1"/>
          </p:cNvSpPr>
          <p:nvPr>
            <p:ph type="sldNum" sz="quarter" idx="12"/>
          </p:nvPr>
        </p:nvSpPr>
        <p:spPr/>
        <p:txBody>
          <a:bodyPr/>
          <a:lstStyle/>
          <a:p>
            <a:fld id="{7DCA8A45-6D3F-4807-BB8D-698367FF3D79}" type="slidenum">
              <a:rPr lang="en-GB" smtClean="0"/>
              <a:t>‹#›</a:t>
            </a:fld>
            <a:endParaRPr lang="en-GB"/>
          </a:p>
        </p:txBody>
      </p:sp>
    </p:spTree>
    <p:extLst>
      <p:ext uri="{BB962C8B-B14F-4D97-AF65-F5344CB8AC3E}">
        <p14:creationId xmlns:p14="http://schemas.microsoft.com/office/powerpoint/2010/main" val="395731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3B18-3CE0-632C-F707-BB0FCB1DBA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A0BCA6-463D-80F1-76A6-EF3DF6D376D0}"/>
              </a:ext>
            </a:extLst>
          </p:cNvPr>
          <p:cNvSpPr>
            <a:spLocks noGrp="1"/>
          </p:cNvSpPr>
          <p:nvPr>
            <p:ph type="dt" sz="half" idx="10"/>
          </p:nvPr>
        </p:nvSpPr>
        <p:spPr/>
        <p:txBody>
          <a:bodyPr/>
          <a:lstStyle/>
          <a:p>
            <a:fld id="{86F716E4-B306-420B-85DA-4060ED60944C}" type="datetimeFigureOut">
              <a:rPr lang="en-GB" smtClean="0"/>
              <a:t>09/06/2023</a:t>
            </a:fld>
            <a:endParaRPr lang="en-GB"/>
          </a:p>
        </p:txBody>
      </p:sp>
      <p:sp>
        <p:nvSpPr>
          <p:cNvPr id="4" name="Footer Placeholder 3">
            <a:extLst>
              <a:ext uri="{FF2B5EF4-FFF2-40B4-BE49-F238E27FC236}">
                <a16:creationId xmlns:a16="http://schemas.microsoft.com/office/drawing/2014/main" id="{E54DEBC4-78B8-540B-7E91-5DBF408681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2417CC-5E30-9CF2-C1F7-2CB44F999800}"/>
              </a:ext>
            </a:extLst>
          </p:cNvPr>
          <p:cNvSpPr>
            <a:spLocks noGrp="1"/>
          </p:cNvSpPr>
          <p:nvPr>
            <p:ph type="sldNum" sz="quarter" idx="12"/>
          </p:nvPr>
        </p:nvSpPr>
        <p:spPr/>
        <p:txBody>
          <a:bodyPr/>
          <a:lstStyle/>
          <a:p>
            <a:fld id="{7DCA8A45-6D3F-4807-BB8D-698367FF3D79}" type="slidenum">
              <a:rPr lang="en-GB" smtClean="0"/>
              <a:t>‹#›</a:t>
            </a:fld>
            <a:endParaRPr lang="en-GB"/>
          </a:p>
        </p:txBody>
      </p:sp>
    </p:spTree>
    <p:extLst>
      <p:ext uri="{BB962C8B-B14F-4D97-AF65-F5344CB8AC3E}">
        <p14:creationId xmlns:p14="http://schemas.microsoft.com/office/powerpoint/2010/main" val="300241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4678C-5406-9BD4-6308-5C4D9543866A}"/>
              </a:ext>
            </a:extLst>
          </p:cNvPr>
          <p:cNvSpPr>
            <a:spLocks noGrp="1"/>
          </p:cNvSpPr>
          <p:nvPr>
            <p:ph type="dt" sz="half" idx="10"/>
          </p:nvPr>
        </p:nvSpPr>
        <p:spPr/>
        <p:txBody>
          <a:bodyPr/>
          <a:lstStyle/>
          <a:p>
            <a:fld id="{86F716E4-B306-420B-85DA-4060ED60944C}" type="datetimeFigureOut">
              <a:rPr lang="en-GB" smtClean="0"/>
              <a:t>09/06/2023</a:t>
            </a:fld>
            <a:endParaRPr lang="en-GB"/>
          </a:p>
        </p:txBody>
      </p:sp>
      <p:sp>
        <p:nvSpPr>
          <p:cNvPr id="3" name="Footer Placeholder 2">
            <a:extLst>
              <a:ext uri="{FF2B5EF4-FFF2-40B4-BE49-F238E27FC236}">
                <a16:creationId xmlns:a16="http://schemas.microsoft.com/office/drawing/2014/main" id="{7A941DF8-4049-B33F-3FBF-1BF0ADA0A0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B27BB76-A643-3A9A-8EB1-C471E269DB22}"/>
              </a:ext>
            </a:extLst>
          </p:cNvPr>
          <p:cNvSpPr>
            <a:spLocks noGrp="1"/>
          </p:cNvSpPr>
          <p:nvPr>
            <p:ph type="sldNum" sz="quarter" idx="12"/>
          </p:nvPr>
        </p:nvSpPr>
        <p:spPr/>
        <p:txBody>
          <a:bodyPr/>
          <a:lstStyle/>
          <a:p>
            <a:fld id="{7DCA8A45-6D3F-4807-BB8D-698367FF3D79}" type="slidenum">
              <a:rPr lang="en-GB" smtClean="0"/>
              <a:t>‹#›</a:t>
            </a:fld>
            <a:endParaRPr lang="en-GB"/>
          </a:p>
        </p:txBody>
      </p:sp>
    </p:spTree>
    <p:extLst>
      <p:ext uri="{BB962C8B-B14F-4D97-AF65-F5344CB8AC3E}">
        <p14:creationId xmlns:p14="http://schemas.microsoft.com/office/powerpoint/2010/main" val="97311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0F25-8CD8-68C1-85FB-CBC4CBDBE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0538C9-7510-ACAC-6307-C60D9DE6F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470578-235F-7468-2BB7-B14C8008D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D26DC3-78BE-F98F-DE19-1182F604EF21}"/>
              </a:ext>
            </a:extLst>
          </p:cNvPr>
          <p:cNvSpPr>
            <a:spLocks noGrp="1"/>
          </p:cNvSpPr>
          <p:nvPr>
            <p:ph type="dt" sz="half" idx="10"/>
          </p:nvPr>
        </p:nvSpPr>
        <p:spPr/>
        <p:txBody>
          <a:bodyPr/>
          <a:lstStyle/>
          <a:p>
            <a:fld id="{86F716E4-B306-420B-85DA-4060ED60944C}" type="datetimeFigureOut">
              <a:rPr lang="en-GB" smtClean="0"/>
              <a:t>09/06/2023</a:t>
            </a:fld>
            <a:endParaRPr lang="en-GB"/>
          </a:p>
        </p:txBody>
      </p:sp>
      <p:sp>
        <p:nvSpPr>
          <p:cNvPr id="6" name="Footer Placeholder 5">
            <a:extLst>
              <a:ext uri="{FF2B5EF4-FFF2-40B4-BE49-F238E27FC236}">
                <a16:creationId xmlns:a16="http://schemas.microsoft.com/office/drawing/2014/main" id="{A1F390C4-248D-B83A-FBB8-A65D852A75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8B5CB6-6027-48DF-CFB2-19796B1DF639}"/>
              </a:ext>
            </a:extLst>
          </p:cNvPr>
          <p:cNvSpPr>
            <a:spLocks noGrp="1"/>
          </p:cNvSpPr>
          <p:nvPr>
            <p:ph type="sldNum" sz="quarter" idx="12"/>
          </p:nvPr>
        </p:nvSpPr>
        <p:spPr/>
        <p:txBody>
          <a:bodyPr/>
          <a:lstStyle/>
          <a:p>
            <a:fld id="{7DCA8A45-6D3F-4807-BB8D-698367FF3D79}" type="slidenum">
              <a:rPr lang="en-GB" smtClean="0"/>
              <a:t>‹#›</a:t>
            </a:fld>
            <a:endParaRPr lang="en-GB"/>
          </a:p>
        </p:txBody>
      </p:sp>
    </p:spTree>
    <p:extLst>
      <p:ext uri="{BB962C8B-B14F-4D97-AF65-F5344CB8AC3E}">
        <p14:creationId xmlns:p14="http://schemas.microsoft.com/office/powerpoint/2010/main" val="370159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25EC-882A-9587-3F1A-5EA51DF6C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D98DAC-86B7-1D92-195D-47B0EAA686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7B93A3-E994-58F9-0C21-10E47919F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B66B0-CF50-AC7F-8BDC-01EFD0192800}"/>
              </a:ext>
            </a:extLst>
          </p:cNvPr>
          <p:cNvSpPr>
            <a:spLocks noGrp="1"/>
          </p:cNvSpPr>
          <p:nvPr>
            <p:ph type="dt" sz="half" idx="10"/>
          </p:nvPr>
        </p:nvSpPr>
        <p:spPr/>
        <p:txBody>
          <a:bodyPr/>
          <a:lstStyle/>
          <a:p>
            <a:fld id="{86F716E4-B306-420B-85DA-4060ED60944C}" type="datetimeFigureOut">
              <a:rPr lang="en-GB" smtClean="0"/>
              <a:t>09/06/2023</a:t>
            </a:fld>
            <a:endParaRPr lang="en-GB"/>
          </a:p>
        </p:txBody>
      </p:sp>
      <p:sp>
        <p:nvSpPr>
          <p:cNvPr id="6" name="Footer Placeholder 5">
            <a:extLst>
              <a:ext uri="{FF2B5EF4-FFF2-40B4-BE49-F238E27FC236}">
                <a16:creationId xmlns:a16="http://schemas.microsoft.com/office/drawing/2014/main" id="{52B4B66C-0935-E42E-8AF2-48D3A1A1CF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C16BBD-3D01-0693-2932-4C3AB6955151}"/>
              </a:ext>
            </a:extLst>
          </p:cNvPr>
          <p:cNvSpPr>
            <a:spLocks noGrp="1"/>
          </p:cNvSpPr>
          <p:nvPr>
            <p:ph type="sldNum" sz="quarter" idx="12"/>
          </p:nvPr>
        </p:nvSpPr>
        <p:spPr/>
        <p:txBody>
          <a:bodyPr/>
          <a:lstStyle/>
          <a:p>
            <a:fld id="{7DCA8A45-6D3F-4807-BB8D-698367FF3D79}" type="slidenum">
              <a:rPr lang="en-GB" smtClean="0"/>
              <a:t>‹#›</a:t>
            </a:fld>
            <a:endParaRPr lang="en-GB"/>
          </a:p>
        </p:txBody>
      </p:sp>
    </p:spTree>
    <p:extLst>
      <p:ext uri="{BB962C8B-B14F-4D97-AF65-F5344CB8AC3E}">
        <p14:creationId xmlns:p14="http://schemas.microsoft.com/office/powerpoint/2010/main" val="345035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E8295-B8F9-980F-FEFB-1C4BF30C9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A9DBF0-5D97-1E2C-3D0E-42EB02FBD4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978497-FAE8-D70C-ED83-CBE47768D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716E4-B306-420B-85DA-4060ED60944C}" type="datetimeFigureOut">
              <a:rPr lang="en-GB" smtClean="0"/>
              <a:t>09/06/2023</a:t>
            </a:fld>
            <a:endParaRPr lang="en-GB"/>
          </a:p>
        </p:txBody>
      </p:sp>
      <p:sp>
        <p:nvSpPr>
          <p:cNvPr id="5" name="Footer Placeholder 4">
            <a:extLst>
              <a:ext uri="{FF2B5EF4-FFF2-40B4-BE49-F238E27FC236}">
                <a16:creationId xmlns:a16="http://schemas.microsoft.com/office/drawing/2014/main" id="{9234818C-C731-A248-BC31-7B211ACD62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22E549-4B5F-C0E3-C9E7-9843340AF5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A8A45-6D3F-4807-BB8D-698367FF3D79}" type="slidenum">
              <a:rPr lang="en-GB" smtClean="0"/>
              <a:t>‹#›</a:t>
            </a:fld>
            <a:endParaRPr lang="en-GB"/>
          </a:p>
        </p:txBody>
      </p:sp>
    </p:spTree>
    <p:extLst>
      <p:ext uri="{BB962C8B-B14F-4D97-AF65-F5344CB8AC3E}">
        <p14:creationId xmlns:p14="http://schemas.microsoft.com/office/powerpoint/2010/main" val="65613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entimeter.com/app/presentation/alzh57xrsw6s99ze2ri1uadn9en7skmc/xf7fw5ddjyme/edi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hee.nhs.uk/sites/default/files/documents/HEE%20Allied%20Health%20Professions%20Research%20and%20Innovation%20Strategy%20FINAL_0.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1">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FEBB89-5002-6AB0-9E40-16BB4DC23A47}"/>
              </a:ext>
            </a:extLst>
          </p:cNvPr>
          <p:cNvSpPr>
            <a:spLocks noGrp="1"/>
          </p:cNvSpPr>
          <p:nvPr>
            <p:ph type="ctrTitle"/>
          </p:nvPr>
        </p:nvSpPr>
        <p:spPr>
          <a:xfrm>
            <a:off x="4853988" y="320041"/>
            <a:ext cx="6707084" cy="3892668"/>
          </a:xfrm>
        </p:spPr>
        <p:txBody>
          <a:bodyPr>
            <a:normAutofit/>
          </a:bodyPr>
          <a:lstStyle/>
          <a:p>
            <a:pPr algn="l"/>
            <a:r>
              <a:rPr lang="en-GB" sz="6600"/>
              <a:t>What does this mean for me?</a:t>
            </a:r>
          </a:p>
        </p:txBody>
      </p:sp>
      <p:pic>
        <p:nvPicPr>
          <p:cNvPr id="7" name="Graphic 6" descr="Question mark">
            <a:extLst>
              <a:ext uri="{FF2B5EF4-FFF2-40B4-BE49-F238E27FC236}">
                <a16:creationId xmlns:a16="http://schemas.microsoft.com/office/drawing/2014/main" id="{35829864-D235-55A6-0084-BF41BF2969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0" y="1226248"/>
            <a:ext cx="4087368" cy="4087368"/>
          </a:xfrm>
          <a:prstGeom prst="rect">
            <a:avLst/>
          </a:prstGeom>
        </p:spPr>
      </p:pic>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17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386C-F27E-F497-56B2-59BA257685C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My Research Journey:</a:t>
            </a:r>
          </a:p>
        </p:txBody>
      </p:sp>
      <p:graphicFrame>
        <p:nvGraphicFramePr>
          <p:cNvPr id="5" name="Content Placeholder 2">
            <a:extLst>
              <a:ext uri="{FF2B5EF4-FFF2-40B4-BE49-F238E27FC236}">
                <a16:creationId xmlns:a16="http://schemas.microsoft.com/office/drawing/2014/main" id="{863AA38D-DD99-EC87-4C55-65E5D00ABB4C}"/>
              </a:ext>
            </a:extLst>
          </p:cNvPr>
          <p:cNvGraphicFramePr>
            <a:graphicFrameLocks noGrp="1"/>
          </p:cNvGraphicFramePr>
          <p:nvPr>
            <p:ph idx="1"/>
            <p:extLst>
              <p:ext uri="{D42A27DB-BD31-4B8C-83A1-F6EECF244321}">
                <p14:modId xmlns:p14="http://schemas.microsoft.com/office/powerpoint/2010/main" val="38641665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55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35DA31-6FC3-5972-A970-6D9F368C43A0}"/>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WHAT NEXT??.........</a:t>
            </a:r>
          </a:p>
        </p:txBody>
      </p:sp>
      <p:pic>
        <p:nvPicPr>
          <p:cNvPr id="19" name="Graphic 5" descr="Rocket">
            <a:extLst>
              <a:ext uri="{FF2B5EF4-FFF2-40B4-BE49-F238E27FC236}">
                <a16:creationId xmlns:a16="http://schemas.microsoft.com/office/drawing/2014/main" id="{95EBD956-ACC4-E362-6292-BA3D3BD610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0"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94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F7C033-D61A-9DBE-A7C5-0F582D719748}"/>
              </a:ext>
            </a:extLst>
          </p:cNvPr>
          <p:cNvSpPr>
            <a:spLocks noGrp="1"/>
          </p:cNvSpPr>
          <p:nvPr>
            <p:ph type="title"/>
          </p:nvPr>
        </p:nvSpPr>
        <p:spPr>
          <a:xfrm>
            <a:off x="589559" y="856180"/>
            <a:ext cx="4982565" cy="1128068"/>
          </a:xfrm>
        </p:spPr>
        <p:txBody>
          <a:bodyPr vert="horz" lIns="91440" tIns="45720" rIns="91440" bIns="45720" rtlCol="0" anchor="ctr">
            <a:normAutofit/>
          </a:bodyPr>
          <a:lstStyle/>
          <a:p>
            <a:r>
              <a:rPr lang="en-US" sz="3700" b="1" i="0" dirty="0" err="1">
                <a:effectLst/>
              </a:rPr>
              <a:t>Menti</a:t>
            </a:r>
            <a:r>
              <a:rPr lang="en-US" sz="3700" b="1" dirty="0" err="1"/>
              <a:t>meter</a:t>
            </a:r>
            <a:r>
              <a:rPr lang="en-US" sz="3700" b="1" dirty="0"/>
              <a:t>: </a:t>
            </a:r>
            <a:r>
              <a:rPr lang="en-US" sz="3700" b="1" i="0" dirty="0">
                <a:effectLst/>
              </a:rPr>
              <a:t>6351 2656</a:t>
            </a:r>
            <a:r>
              <a:rPr lang="en-US" sz="3700" b="0" i="0" dirty="0">
                <a:effectLst/>
              </a:rPr>
              <a:t> </a:t>
            </a:r>
            <a:r>
              <a:rPr lang="en-US" sz="3700" dirty="0"/>
              <a:t> </a:t>
            </a:r>
          </a:p>
        </p:txBody>
      </p:sp>
      <p:grpSp>
        <p:nvGrpSpPr>
          <p:cNvPr id="1040"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7988588-962B-35AC-71B0-6E94A50AB4CB}"/>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4000" i="1" dirty="0"/>
              <a:t>What does research mean to you?</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0AEBBB4-AE59-28E1-1D08-B530E42F421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651A42-2801-1555-0F6D-9B8FBF185D44}"/>
              </a:ext>
            </a:extLst>
          </p:cNvPr>
          <p:cNvSpPr txBox="1"/>
          <p:nvPr/>
        </p:nvSpPr>
        <p:spPr>
          <a:xfrm>
            <a:off x="159341" y="6058648"/>
            <a:ext cx="5526468" cy="646331"/>
          </a:xfrm>
          <a:prstGeom prst="rect">
            <a:avLst/>
          </a:prstGeom>
          <a:noFill/>
        </p:spPr>
        <p:txBody>
          <a:bodyPr wrap="square" rtlCol="0">
            <a:spAutoFit/>
          </a:bodyPr>
          <a:lstStyle/>
          <a:p>
            <a:r>
              <a:rPr lang="en-GB" dirty="0">
                <a:hlinkClick r:id="rId3"/>
              </a:rPr>
              <a:t>work onboarding, training - Gather Expectations - </a:t>
            </a:r>
            <a:r>
              <a:rPr lang="en-GB" dirty="0" err="1">
                <a:hlinkClick r:id="rId3"/>
              </a:rPr>
              <a:t>Mentimeter</a:t>
            </a:r>
            <a:endParaRPr lang="en-GB" dirty="0"/>
          </a:p>
        </p:txBody>
      </p:sp>
    </p:spTree>
    <p:extLst>
      <p:ext uri="{BB962C8B-B14F-4D97-AF65-F5344CB8AC3E}">
        <p14:creationId xmlns:p14="http://schemas.microsoft.com/office/powerpoint/2010/main" val="317402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2ADF-89DA-4A75-69E5-C16C794A814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6913EF8-0917-0D88-4967-636E2273B64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B67553E-A83F-B19E-F0A3-DBFBE0310D68}"/>
              </a:ext>
            </a:extLst>
          </p:cNvPr>
          <p:cNvPicPr>
            <a:picLocks noChangeAspect="1"/>
          </p:cNvPicPr>
          <p:nvPr/>
        </p:nvPicPr>
        <p:blipFill rotWithShape="1">
          <a:blip r:embed="rId2"/>
          <a:srcRect l="6875" t="12084" r="11846" b="5303"/>
          <a:stretch/>
        </p:blipFill>
        <p:spPr>
          <a:xfrm>
            <a:off x="106680" y="0"/>
            <a:ext cx="11963400" cy="6836591"/>
          </a:xfrm>
          <a:prstGeom prst="rect">
            <a:avLst/>
          </a:prstGeom>
        </p:spPr>
      </p:pic>
    </p:spTree>
    <p:extLst>
      <p:ext uri="{BB962C8B-B14F-4D97-AF65-F5344CB8AC3E}">
        <p14:creationId xmlns:p14="http://schemas.microsoft.com/office/powerpoint/2010/main" val="1570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3CDEB-ADED-7587-9A7E-B4243F452F9A}"/>
              </a:ext>
            </a:extLst>
          </p:cNvPr>
          <p:cNvSpPr>
            <a:spLocks noGrp="1"/>
          </p:cNvSpPr>
          <p:nvPr>
            <p:ph type="title"/>
          </p:nvPr>
        </p:nvSpPr>
        <p:spPr>
          <a:xfrm>
            <a:off x="804672" y="466457"/>
            <a:ext cx="5822102" cy="1454051"/>
          </a:xfrm>
        </p:spPr>
        <p:txBody>
          <a:bodyPr>
            <a:normAutofit/>
          </a:bodyPr>
          <a:lstStyle/>
          <a:p>
            <a:r>
              <a:rPr lang="en-GB" sz="3600" dirty="0">
                <a:solidFill>
                  <a:schemeClr val="tx2"/>
                </a:solidFill>
              </a:rPr>
              <a:t>Research in the Workplace</a:t>
            </a:r>
          </a:p>
        </p:txBody>
      </p:sp>
      <p:sp>
        <p:nvSpPr>
          <p:cNvPr id="3" name="Content Placeholder 2">
            <a:extLst>
              <a:ext uri="{FF2B5EF4-FFF2-40B4-BE49-F238E27FC236}">
                <a16:creationId xmlns:a16="http://schemas.microsoft.com/office/drawing/2014/main" id="{16B11F06-166C-562E-0BD5-1DDB1575A739}"/>
              </a:ext>
            </a:extLst>
          </p:cNvPr>
          <p:cNvSpPr>
            <a:spLocks noGrp="1"/>
          </p:cNvSpPr>
          <p:nvPr>
            <p:ph idx="1"/>
          </p:nvPr>
        </p:nvSpPr>
        <p:spPr>
          <a:xfrm>
            <a:off x="804672" y="1629089"/>
            <a:ext cx="5438966" cy="5056177"/>
          </a:xfrm>
        </p:spPr>
        <p:txBody>
          <a:bodyPr anchor="ctr">
            <a:normAutofit fontScale="77500" lnSpcReduction="20000"/>
          </a:bodyPr>
          <a:lstStyle/>
          <a:p>
            <a:r>
              <a:rPr lang="en-GB" b="0" i="0" dirty="0">
                <a:solidFill>
                  <a:schemeClr val="tx2"/>
                </a:solidFill>
                <a:effectLst/>
                <a:latin typeface="Frutiger W01"/>
              </a:rPr>
              <a:t>Research and innovation is key to ensuring safe evidenced based practice to support the people who access our services.  It enables us to make a difference, whether that is creating new knowledge, enhancing services, improving outcomes or developing our people. </a:t>
            </a:r>
            <a:r>
              <a:rPr lang="en-GB" sz="1400" b="1" dirty="0">
                <a:solidFill>
                  <a:schemeClr val="tx2"/>
                </a:solidFill>
                <a:latin typeface="Frutiger W01"/>
              </a:rPr>
              <a:t>Suzanne </a:t>
            </a:r>
            <a:r>
              <a:rPr lang="en-GB" sz="1400" b="1" dirty="0" err="1">
                <a:solidFill>
                  <a:schemeClr val="tx2"/>
                </a:solidFill>
                <a:latin typeface="Frutiger W01"/>
              </a:rPr>
              <a:t>Rastrick</a:t>
            </a:r>
            <a:r>
              <a:rPr lang="en-GB" sz="1400" b="1" dirty="0">
                <a:solidFill>
                  <a:schemeClr val="tx2"/>
                </a:solidFill>
                <a:latin typeface="Frutiger W01"/>
              </a:rPr>
              <a:t>, Chief Allied Health Professional Officer England</a:t>
            </a:r>
            <a:r>
              <a:rPr lang="en-GB" b="1" dirty="0">
                <a:solidFill>
                  <a:schemeClr val="tx2"/>
                </a:solidFill>
                <a:latin typeface="Frutiger W01"/>
              </a:rPr>
              <a:t>.</a:t>
            </a:r>
            <a:endParaRPr lang="en-GB" dirty="0">
              <a:solidFill>
                <a:schemeClr val="tx2"/>
              </a:solidFill>
              <a:latin typeface="Frutiger W01"/>
            </a:endParaRPr>
          </a:p>
          <a:p>
            <a:endParaRPr lang="en-GB" b="0" i="0" dirty="0">
              <a:solidFill>
                <a:schemeClr val="tx2"/>
              </a:solidFill>
              <a:effectLst/>
              <a:latin typeface="Frutiger W01"/>
            </a:endParaRPr>
          </a:p>
          <a:p>
            <a:r>
              <a:rPr lang="en-GB" dirty="0">
                <a:solidFill>
                  <a:schemeClr val="accent1"/>
                </a:solidFill>
              </a:rPr>
              <a:t>AHPs’ contribution to the health of the nation will be enhanced by this research and innovation plan which highlights raising the AHP profile, optimising evidence informed individualised AHP care delivery and priorities of equity, diversity and inclusiveness in research. </a:t>
            </a:r>
            <a:r>
              <a:rPr lang="en-GB" sz="1500" dirty="0">
                <a:solidFill>
                  <a:schemeClr val="accent1"/>
                </a:solidFill>
              </a:rPr>
              <a:t>Council for Allied Health Professions Research (CAHPR) national Strategy Board</a:t>
            </a:r>
            <a:r>
              <a:rPr lang="en-GB" dirty="0"/>
              <a:t>,</a:t>
            </a:r>
            <a:endParaRPr lang="en-GB" b="0" i="0" dirty="0">
              <a:solidFill>
                <a:schemeClr val="accent1"/>
              </a:solidFill>
              <a:effectLst/>
              <a:latin typeface="Frutiger W01"/>
            </a:endParaRPr>
          </a:p>
          <a:p>
            <a:endParaRPr lang="en-GB" sz="14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Doctor">
            <a:extLst>
              <a:ext uri="{FF2B5EF4-FFF2-40B4-BE49-F238E27FC236}">
                <a16:creationId xmlns:a16="http://schemas.microsoft.com/office/drawing/2014/main" id="{79CCC63F-31A2-16DA-458C-CBFA435077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30921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F0C82-0F27-7D12-2D6D-2E807DF91C4C}"/>
              </a:ext>
            </a:extLst>
          </p:cNvPr>
          <p:cNvSpPr>
            <a:spLocks noGrp="1"/>
          </p:cNvSpPr>
          <p:nvPr>
            <p:ph type="title"/>
          </p:nvPr>
        </p:nvSpPr>
        <p:spPr>
          <a:xfrm>
            <a:off x="804671" y="802955"/>
            <a:ext cx="6481953" cy="1454051"/>
          </a:xfrm>
        </p:spPr>
        <p:txBody>
          <a:bodyPr>
            <a:normAutofit/>
          </a:bodyPr>
          <a:lstStyle/>
          <a:p>
            <a:r>
              <a:rPr lang="en-GB" sz="3300" dirty="0">
                <a:solidFill>
                  <a:schemeClr val="tx2"/>
                </a:solidFill>
              </a:rPr>
              <a:t>Allied Health Professions’ Research and Innovation Strategy for England</a:t>
            </a:r>
          </a:p>
        </p:txBody>
      </p:sp>
      <p:sp>
        <p:nvSpPr>
          <p:cNvPr id="3" name="Content Placeholder 2">
            <a:extLst>
              <a:ext uri="{FF2B5EF4-FFF2-40B4-BE49-F238E27FC236}">
                <a16:creationId xmlns:a16="http://schemas.microsoft.com/office/drawing/2014/main" id="{958F2792-EFDA-1EAC-3057-6C28E036F939}"/>
              </a:ext>
            </a:extLst>
          </p:cNvPr>
          <p:cNvSpPr>
            <a:spLocks noGrp="1"/>
          </p:cNvSpPr>
          <p:nvPr>
            <p:ph idx="1"/>
          </p:nvPr>
        </p:nvSpPr>
        <p:spPr>
          <a:xfrm>
            <a:off x="804670" y="2241861"/>
            <a:ext cx="5822102" cy="3639289"/>
          </a:xfrm>
        </p:spPr>
        <p:txBody>
          <a:bodyPr anchor="ctr">
            <a:normAutofit lnSpcReduction="10000"/>
          </a:bodyPr>
          <a:lstStyle/>
          <a:p>
            <a:r>
              <a:rPr lang="en-GB" sz="2000" dirty="0">
                <a:solidFill>
                  <a:schemeClr val="tx2"/>
                </a:solidFill>
              </a:rPr>
              <a:t>The strategy was published in 2022</a:t>
            </a:r>
          </a:p>
          <a:p>
            <a:r>
              <a:rPr lang="en-GB" sz="2000" dirty="0">
                <a:solidFill>
                  <a:schemeClr val="tx2"/>
                </a:solidFill>
              </a:rPr>
              <a:t>Highlighted the importance of research to be accessible at all levels</a:t>
            </a:r>
          </a:p>
          <a:p>
            <a:r>
              <a:rPr lang="en-GB" sz="2000" dirty="0">
                <a:solidFill>
                  <a:schemeClr val="tx2"/>
                </a:solidFill>
              </a:rPr>
              <a:t>Set out 3 visions</a:t>
            </a:r>
          </a:p>
          <a:p>
            <a:pPr lvl="1"/>
            <a:r>
              <a:rPr lang="en-GB" sz="2000" dirty="0">
                <a:solidFill>
                  <a:schemeClr val="tx2"/>
                </a:solidFill>
              </a:rPr>
              <a:t>Vision Statement One: Transformation of AHP professional identities, culture and roles. </a:t>
            </a:r>
          </a:p>
          <a:p>
            <a:pPr lvl="1"/>
            <a:r>
              <a:rPr lang="en-GB" sz="2000" dirty="0">
                <a:solidFill>
                  <a:schemeClr val="tx2"/>
                </a:solidFill>
              </a:rPr>
              <a:t>Vision Statement Two: Delivery of excellence in evidence-based Allied Health practice. </a:t>
            </a:r>
          </a:p>
          <a:p>
            <a:pPr lvl="1"/>
            <a:r>
              <a:rPr lang="en-GB" sz="2000" dirty="0">
                <a:solidFill>
                  <a:schemeClr val="tx2"/>
                </a:solidFill>
              </a:rPr>
              <a:t>Vision Statement Three: National strategic research agendas and priorities are explicitly inclusive of Allied Health research and innovation.</a:t>
            </a:r>
          </a:p>
        </p:txBody>
      </p:sp>
      <p:grpSp>
        <p:nvGrpSpPr>
          <p:cNvPr id="20"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ealth">
            <a:extLst>
              <a:ext uri="{FF2B5EF4-FFF2-40B4-BE49-F238E27FC236}">
                <a16:creationId xmlns:a16="http://schemas.microsoft.com/office/drawing/2014/main" id="{C5B0EC0D-4D25-ED89-AD80-1FFA139CDF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TextBox 3">
            <a:extLst>
              <a:ext uri="{FF2B5EF4-FFF2-40B4-BE49-F238E27FC236}">
                <a16:creationId xmlns:a16="http://schemas.microsoft.com/office/drawing/2014/main" id="{88139F49-BC69-0640-6B61-4C1ACBBC0F8A}"/>
              </a:ext>
            </a:extLst>
          </p:cNvPr>
          <p:cNvSpPr txBox="1"/>
          <p:nvPr/>
        </p:nvSpPr>
        <p:spPr>
          <a:xfrm>
            <a:off x="4347285" y="6053883"/>
            <a:ext cx="7394461" cy="369332"/>
          </a:xfrm>
          <a:prstGeom prst="rect">
            <a:avLst/>
          </a:prstGeom>
          <a:noFill/>
        </p:spPr>
        <p:txBody>
          <a:bodyPr wrap="square" rtlCol="0">
            <a:spAutoFit/>
          </a:bodyPr>
          <a:lstStyle/>
          <a:p>
            <a:r>
              <a:rPr lang="en-GB" dirty="0">
                <a:hlinkClick r:id="rId4"/>
              </a:rPr>
              <a:t>HEE Allied Health Professions Research and Innovation Strategy</a:t>
            </a:r>
            <a:endParaRPr lang="en-GB" dirty="0"/>
          </a:p>
        </p:txBody>
      </p:sp>
      <p:pic>
        <p:nvPicPr>
          <p:cNvPr id="6" name="Picture 5" descr="A qr code with black dots&#10;&#10;Description automatically generated with low confidence">
            <a:extLst>
              <a:ext uri="{FF2B5EF4-FFF2-40B4-BE49-F238E27FC236}">
                <a16:creationId xmlns:a16="http://schemas.microsoft.com/office/drawing/2014/main" id="{606F2EB3-E779-01CE-722C-1FB5C729D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7409" y="5724761"/>
            <a:ext cx="939438" cy="939438"/>
          </a:xfrm>
          <a:prstGeom prst="rect">
            <a:avLst/>
          </a:prstGeom>
        </p:spPr>
      </p:pic>
    </p:spTree>
    <p:extLst>
      <p:ext uri="{BB962C8B-B14F-4D97-AF65-F5344CB8AC3E}">
        <p14:creationId xmlns:p14="http://schemas.microsoft.com/office/powerpoint/2010/main" val="142950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ADCE87-1B16-591C-6B1F-B69354BEEEB8}"/>
              </a:ext>
            </a:extLst>
          </p:cNvPr>
          <p:cNvSpPr>
            <a:spLocks noGrp="1"/>
          </p:cNvSpPr>
          <p:nvPr>
            <p:ph type="title"/>
          </p:nvPr>
        </p:nvSpPr>
        <p:spPr>
          <a:xfrm>
            <a:off x="804671" y="802955"/>
            <a:ext cx="6481953" cy="1454051"/>
          </a:xfrm>
        </p:spPr>
        <p:txBody>
          <a:bodyPr>
            <a:normAutofit/>
          </a:bodyPr>
          <a:lstStyle/>
          <a:p>
            <a:r>
              <a:rPr lang="en-GB" sz="3600" dirty="0">
                <a:solidFill>
                  <a:schemeClr val="tx2"/>
                </a:solidFill>
              </a:rPr>
              <a:t>What does that mean for me……</a:t>
            </a:r>
          </a:p>
        </p:txBody>
      </p:sp>
      <p:sp>
        <p:nvSpPr>
          <p:cNvPr id="3" name="Content Placeholder 2">
            <a:extLst>
              <a:ext uri="{FF2B5EF4-FFF2-40B4-BE49-F238E27FC236}">
                <a16:creationId xmlns:a16="http://schemas.microsoft.com/office/drawing/2014/main" id="{2F4A690A-6064-1A50-3686-9851CFD415E2}"/>
              </a:ext>
            </a:extLst>
          </p:cNvPr>
          <p:cNvSpPr>
            <a:spLocks noGrp="1"/>
          </p:cNvSpPr>
          <p:nvPr>
            <p:ph idx="1"/>
          </p:nvPr>
        </p:nvSpPr>
        <p:spPr>
          <a:xfrm>
            <a:off x="804671" y="2071688"/>
            <a:ext cx="6210491" cy="3989283"/>
          </a:xfrm>
        </p:spPr>
        <p:txBody>
          <a:bodyPr anchor="ctr">
            <a:normAutofit fontScale="92500"/>
          </a:bodyPr>
          <a:lstStyle/>
          <a:p>
            <a:r>
              <a:rPr lang="en-GB" dirty="0">
                <a:solidFill>
                  <a:schemeClr val="tx2"/>
                </a:solidFill>
              </a:rPr>
              <a:t>To increase the awareness of benefit of research and ensuring practice is evidence based from pre-registration level</a:t>
            </a:r>
          </a:p>
          <a:p>
            <a:r>
              <a:rPr lang="en-GB" dirty="0">
                <a:solidFill>
                  <a:schemeClr val="tx2"/>
                </a:solidFill>
              </a:rPr>
              <a:t>Opportunities to undertake research placements to increase exposure research</a:t>
            </a:r>
          </a:p>
          <a:p>
            <a:r>
              <a:rPr lang="en-GB" dirty="0">
                <a:solidFill>
                  <a:schemeClr val="tx2"/>
                </a:solidFill>
              </a:rPr>
              <a:t>To encourage AHP to engage in research/evaluation studies/service improvement/dissemination of evidence. </a:t>
            </a:r>
          </a:p>
        </p:txBody>
      </p:sp>
      <p:grpSp>
        <p:nvGrpSpPr>
          <p:cNvPr id="22"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3"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Graphic 6" descr="Fingerprint">
            <a:extLst>
              <a:ext uri="{FF2B5EF4-FFF2-40B4-BE49-F238E27FC236}">
                <a16:creationId xmlns:a16="http://schemas.microsoft.com/office/drawing/2014/main" id="{61D1ECFE-175D-47BB-E0EE-B3F1CE8E02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40460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93DD6-43FD-2DA2-FE56-6901914EB840}"/>
              </a:ext>
            </a:extLst>
          </p:cNvPr>
          <p:cNvSpPr>
            <a:spLocks noGrp="1"/>
          </p:cNvSpPr>
          <p:nvPr>
            <p:ph type="title"/>
          </p:nvPr>
        </p:nvSpPr>
        <p:spPr>
          <a:xfrm>
            <a:off x="838200" y="365125"/>
            <a:ext cx="10515600" cy="1325563"/>
          </a:xfrm>
        </p:spPr>
        <p:txBody>
          <a:bodyPr>
            <a:normAutofit/>
          </a:bodyPr>
          <a:lstStyle/>
          <a:p>
            <a:r>
              <a:rPr lang="en-GB" sz="5400"/>
              <a:t>SO HOW?????</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76F8A6B-E7D4-EB5B-0601-8D852CF01D1A}"/>
              </a:ext>
            </a:extLst>
          </p:cNvPr>
          <p:cNvGraphicFramePr>
            <a:graphicFrameLocks noGrp="1"/>
          </p:cNvGraphicFramePr>
          <p:nvPr>
            <p:ph idx="1"/>
            <p:extLst>
              <p:ext uri="{D42A27DB-BD31-4B8C-83A1-F6EECF244321}">
                <p14:modId xmlns:p14="http://schemas.microsoft.com/office/powerpoint/2010/main" val="4124837925"/>
              </p:ext>
            </p:extLst>
          </p:nvPr>
        </p:nvGraphicFramePr>
        <p:xfrm>
          <a:off x="285750" y="2228087"/>
          <a:ext cx="11672888" cy="4264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7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D31C54-9CCC-8373-1954-C867511F3A77}"/>
              </a:ext>
            </a:extLst>
          </p:cNvPr>
          <p:cNvPicPr>
            <a:picLocks noGrp="1" noChangeAspect="1"/>
          </p:cNvPicPr>
          <p:nvPr>
            <p:ph idx="1"/>
          </p:nvPr>
        </p:nvPicPr>
        <p:blipFill>
          <a:blip r:embed="rId2"/>
          <a:stretch>
            <a:fillRect/>
          </a:stretch>
        </p:blipFill>
        <p:spPr>
          <a:xfrm>
            <a:off x="680939" y="293511"/>
            <a:ext cx="10456020" cy="5881511"/>
          </a:xfrm>
        </p:spPr>
      </p:pic>
    </p:spTree>
    <p:extLst>
      <p:ext uri="{BB962C8B-B14F-4D97-AF65-F5344CB8AC3E}">
        <p14:creationId xmlns:p14="http://schemas.microsoft.com/office/powerpoint/2010/main" val="402726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244F-5A47-0B7F-F43E-0E3F7D0059CF}"/>
              </a:ext>
            </a:extLst>
          </p:cNvPr>
          <p:cNvSpPr>
            <a:spLocks noGrp="1"/>
          </p:cNvSpPr>
          <p:nvPr>
            <p:ph type="title"/>
          </p:nvPr>
        </p:nvSpPr>
        <p:spPr/>
        <p:txBody>
          <a:bodyPr/>
          <a:lstStyle/>
          <a:p>
            <a:r>
              <a:rPr lang="en-GB"/>
              <a:t>Examples</a:t>
            </a:r>
            <a:endParaRPr lang="en-GB" dirty="0"/>
          </a:p>
        </p:txBody>
      </p:sp>
      <p:pic>
        <p:nvPicPr>
          <p:cNvPr id="7" name="Content Placeholder 6">
            <a:extLst>
              <a:ext uri="{FF2B5EF4-FFF2-40B4-BE49-F238E27FC236}">
                <a16:creationId xmlns:a16="http://schemas.microsoft.com/office/drawing/2014/main" id="{CD3FC0E7-8E3B-A110-32F7-C6E893B5C7DE}"/>
              </a:ext>
            </a:extLst>
          </p:cNvPr>
          <p:cNvPicPr>
            <a:picLocks noGrp="1" noChangeAspect="1"/>
          </p:cNvPicPr>
          <p:nvPr>
            <p:ph idx="1"/>
          </p:nvPr>
        </p:nvPicPr>
        <p:blipFill rotWithShape="1">
          <a:blip r:embed="rId2"/>
          <a:srcRect l="9072" t="16033" r="35443"/>
          <a:stretch/>
        </p:blipFill>
        <p:spPr>
          <a:xfrm>
            <a:off x="503066" y="1318262"/>
            <a:ext cx="4294208" cy="3653682"/>
          </a:xfrm>
        </p:spPr>
      </p:pic>
      <p:pic>
        <p:nvPicPr>
          <p:cNvPr id="9" name="Picture 8">
            <a:extLst>
              <a:ext uri="{FF2B5EF4-FFF2-40B4-BE49-F238E27FC236}">
                <a16:creationId xmlns:a16="http://schemas.microsoft.com/office/drawing/2014/main" id="{69DD2AA9-F486-0EDD-736C-6425FD3E4EF0}"/>
              </a:ext>
            </a:extLst>
          </p:cNvPr>
          <p:cNvPicPr>
            <a:picLocks noChangeAspect="1"/>
          </p:cNvPicPr>
          <p:nvPr/>
        </p:nvPicPr>
        <p:blipFill rotWithShape="1">
          <a:blip r:embed="rId3"/>
          <a:srcRect l="20032" t="37159" r="32298" b="-43328"/>
          <a:stretch/>
        </p:blipFill>
        <p:spPr>
          <a:xfrm>
            <a:off x="2161610" y="3629908"/>
            <a:ext cx="3852512" cy="4823789"/>
          </a:xfrm>
          <a:prstGeom prst="rect">
            <a:avLst/>
          </a:prstGeom>
        </p:spPr>
      </p:pic>
      <p:pic>
        <p:nvPicPr>
          <p:cNvPr id="11" name="Picture 10">
            <a:extLst>
              <a:ext uri="{FF2B5EF4-FFF2-40B4-BE49-F238E27FC236}">
                <a16:creationId xmlns:a16="http://schemas.microsoft.com/office/drawing/2014/main" id="{1E0152CF-E26F-D3D3-847C-CE4415026E76}"/>
              </a:ext>
            </a:extLst>
          </p:cNvPr>
          <p:cNvPicPr>
            <a:picLocks noChangeAspect="1"/>
          </p:cNvPicPr>
          <p:nvPr/>
        </p:nvPicPr>
        <p:blipFill rotWithShape="1">
          <a:blip r:embed="rId4"/>
          <a:srcRect l="9779" t="17276" r="36298" b="7479"/>
          <a:stretch/>
        </p:blipFill>
        <p:spPr>
          <a:xfrm>
            <a:off x="6255882" y="2914850"/>
            <a:ext cx="4087719" cy="3206911"/>
          </a:xfrm>
          <a:prstGeom prst="rect">
            <a:avLst/>
          </a:prstGeom>
        </p:spPr>
      </p:pic>
      <p:pic>
        <p:nvPicPr>
          <p:cNvPr id="13" name="Picture 12">
            <a:extLst>
              <a:ext uri="{FF2B5EF4-FFF2-40B4-BE49-F238E27FC236}">
                <a16:creationId xmlns:a16="http://schemas.microsoft.com/office/drawing/2014/main" id="{09EEF7BF-D82E-8C59-C843-FAC8624568BD}"/>
              </a:ext>
            </a:extLst>
          </p:cNvPr>
          <p:cNvPicPr>
            <a:picLocks noChangeAspect="1"/>
          </p:cNvPicPr>
          <p:nvPr/>
        </p:nvPicPr>
        <p:blipFill rotWithShape="1">
          <a:blip r:embed="rId5"/>
          <a:srcRect t="17276" r="27695" b="7479"/>
          <a:stretch/>
        </p:blipFill>
        <p:spPr>
          <a:xfrm>
            <a:off x="5319102" y="189626"/>
            <a:ext cx="4222728" cy="2470672"/>
          </a:xfrm>
          <a:prstGeom prst="rect">
            <a:avLst/>
          </a:prstGeom>
        </p:spPr>
      </p:pic>
    </p:spTree>
    <p:extLst>
      <p:ext uri="{BB962C8B-B14F-4D97-AF65-F5344CB8AC3E}">
        <p14:creationId xmlns:p14="http://schemas.microsoft.com/office/powerpoint/2010/main" val="438106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475</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Frutiger W01</vt:lpstr>
      <vt:lpstr>Office Theme</vt:lpstr>
      <vt:lpstr>What does this mean for me?</vt:lpstr>
      <vt:lpstr>Mentimeter: 6351 2656  </vt:lpstr>
      <vt:lpstr>PowerPoint Presentation</vt:lpstr>
      <vt:lpstr>Research in the Workplace</vt:lpstr>
      <vt:lpstr>Allied Health Professions’ Research and Innovation Strategy for England</vt:lpstr>
      <vt:lpstr>What does that mean for me……</vt:lpstr>
      <vt:lpstr>SO HOW?????</vt:lpstr>
      <vt:lpstr>PowerPoint Presentation</vt:lpstr>
      <vt:lpstr>Examples</vt:lpstr>
      <vt:lpstr>My Research Journey:</vt:lpstr>
      <vt:lpstr>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this mean for me?</dc:title>
  <dc:creator>Mitchell, Katrina</dc:creator>
  <cp:lastModifiedBy>Mindy Dalloway</cp:lastModifiedBy>
  <cp:revision>7</cp:revision>
  <dcterms:created xsi:type="dcterms:W3CDTF">2023-06-07T08:15:29Z</dcterms:created>
  <dcterms:modified xsi:type="dcterms:W3CDTF">2023-06-09T10:03:55Z</dcterms:modified>
</cp:coreProperties>
</file>