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38"/>
  </p:notesMasterIdLst>
  <p:sldIdLst>
    <p:sldId id="257" r:id="rId3"/>
    <p:sldId id="265" r:id="rId4"/>
    <p:sldId id="471" r:id="rId5"/>
    <p:sldId id="382" r:id="rId6"/>
    <p:sldId id="383" r:id="rId7"/>
    <p:sldId id="384" r:id="rId8"/>
    <p:sldId id="478" r:id="rId9"/>
    <p:sldId id="466" r:id="rId10"/>
    <p:sldId id="467" r:id="rId11"/>
    <p:sldId id="402" r:id="rId12"/>
    <p:sldId id="464" r:id="rId13"/>
    <p:sldId id="472" r:id="rId14"/>
    <p:sldId id="465" r:id="rId15"/>
    <p:sldId id="348" r:id="rId16"/>
    <p:sldId id="404" r:id="rId17"/>
    <p:sldId id="407" r:id="rId18"/>
    <p:sldId id="370" r:id="rId19"/>
    <p:sldId id="414" r:id="rId20"/>
    <p:sldId id="450" r:id="rId21"/>
    <p:sldId id="468" r:id="rId22"/>
    <p:sldId id="469" r:id="rId23"/>
    <p:sldId id="397" r:id="rId24"/>
    <p:sldId id="398" r:id="rId25"/>
    <p:sldId id="310" r:id="rId26"/>
    <p:sldId id="470" r:id="rId27"/>
    <p:sldId id="473" r:id="rId28"/>
    <p:sldId id="292" r:id="rId29"/>
    <p:sldId id="293" r:id="rId30"/>
    <p:sldId id="295" r:id="rId31"/>
    <p:sldId id="474" r:id="rId32"/>
    <p:sldId id="299" r:id="rId33"/>
    <p:sldId id="476" r:id="rId34"/>
    <p:sldId id="475" r:id="rId35"/>
    <p:sldId id="479" r:id="rId36"/>
    <p:sldId id="4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775"/>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image" Target="../media/image3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image" Target="../media/image3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CD0169-DF27-441C-9909-D1DB3E6285F5}" type="doc">
      <dgm:prSet loTypeId="urn:microsoft.com/office/officeart/2005/8/layout/hList7" loCatId="relationship" qsTypeId="urn:microsoft.com/office/officeart/2005/8/quickstyle/simple1" qsCatId="simple" csTypeId="urn:microsoft.com/office/officeart/2005/8/colors/accent1_2" csCatId="accent1" phldr="1"/>
      <dgm:spPr/>
    </dgm:pt>
    <dgm:pt modelId="{C7E0D8F0-62B2-4879-BE55-D6515840F066}">
      <dgm:prSet phldrT="[Text]"/>
      <dgm:spPr>
        <a:solidFill>
          <a:schemeClr val="accent2"/>
        </a:solidFill>
        <a:ln>
          <a:solidFill>
            <a:schemeClr val="accent2"/>
          </a:solidFill>
        </a:ln>
      </dgm:spPr>
      <dgm:t>
        <a:bodyPr/>
        <a:lstStyle/>
        <a:p>
          <a:r>
            <a:rPr lang="en-GB" dirty="0"/>
            <a:t>Communities of place</a:t>
          </a:r>
        </a:p>
      </dgm:t>
    </dgm:pt>
    <dgm:pt modelId="{EFC17678-612B-4425-ACD2-4541FA37FF3C}" type="parTrans" cxnId="{DD1441C2-6199-422A-A0C0-4F77C4A37B52}">
      <dgm:prSet/>
      <dgm:spPr/>
      <dgm:t>
        <a:bodyPr/>
        <a:lstStyle/>
        <a:p>
          <a:endParaRPr lang="en-GB"/>
        </a:p>
      </dgm:t>
    </dgm:pt>
    <dgm:pt modelId="{49EAC04B-474F-4A2B-8F2F-89817871C5F5}" type="sibTrans" cxnId="{DD1441C2-6199-422A-A0C0-4F77C4A37B52}">
      <dgm:prSet/>
      <dgm:spPr/>
      <dgm:t>
        <a:bodyPr/>
        <a:lstStyle/>
        <a:p>
          <a:endParaRPr lang="en-GB"/>
        </a:p>
      </dgm:t>
    </dgm:pt>
    <dgm:pt modelId="{4EBDF6BA-BCA3-43BB-AECF-5B7C1A7EDB51}">
      <dgm:prSet phldrT="[Text]"/>
      <dgm:spPr>
        <a:solidFill>
          <a:srgbClr val="92D050"/>
        </a:solidFill>
        <a:ln>
          <a:solidFill>
            <a:srgbClr val="92D050"/>
          </a:solidFill>
        </a:ln>
      </dgm:spPr>
      <dgm:t>
        <a:bodyPr/>
        <a:lstStyle/>
        <a:p>
          <a:r>
            <a:rPr lang="en-GB" dirty="0"/>
            <a:t>Communities of identity</a:t>
          </a:r>
        </a:p>
      </dgm:t>
    </dgm:pt>
    <dgm:pt modelId="{02F9C785-7F43-4F93-BD5F-11FFE5926D70}" type="parTrans" cxnId="{E7B23839-7A66-486B-8147-B3A4706987E0}">
      <dgm:prSet/>
      <dgm:spPr/>
      <dgm:t>
        <a:bodyPr/>
        <a:lstStyle/>
        <a:p>
          <a:endParaRPr lang="en-GB"/>
        </a:p>
      </dgm:t>
    </dgm:pt>
    <dgm:pt modelId="{744770D0-E90D-40D2-85F8-C33C313AB6F1}" type="sibTrans" cxnId="{E7B23839-7A66-486B-8147-B3A4706987E0}">
      <dgm:prSet/>
      <dgm:spPr/>
      <dgm:t>
        <a:bodyPr/>
        <a:lstStyle/>
        <a:p>
          <a:endParaRPr lang="en-GB"/>
        </a:p>
      </dgm:t>
    </dgm:pt>
    <dgm:pt modelId="{3F14D65A-8D19-404A-B26F-CA689034C02B}">
      <dgm:prSet phldrT="[Text]"/>
      <dgm:spPr>
        <a:solidFill>
          <a:schemeClr val="accent5">
            <a:lumMod val="75000"/>
          </a:schemeClr>
        </a:solidFill>
        <a:ln>
          <a:solidFill>
            <a:schemeClr val="accent5">
              <a:lumMod val="75000"/>
            </a:schemeClr>
          </a:solidFill>
        </a:ln>
      </dgm:spPr>
      <dgm:t>
        <a:bodyPr/>
        <a:lstStyle/>
        <a:p>
          <a:r>
            <a:rPr lang="en-GB" dirty="0"/>
            <a:t>Communities of experience</a:t>
          </a:r>
        </a:p>
      </dgm:t>
    </dgm:pt>
    <dgm:pt modelId="{AD010489-7424-40A0-88A3-BA98BC6CFCD6}" type="parTrans" cxnId="{93CD0344-5702-498F-8921-13A38FDED1AB}">
      <dgm:prSet/>
      <dgm:spPr/>
      <dgm:t>
        <a:bodyPr/>
        <a:lstStyle/>
        <a:p>
          <a:endParaRPr lang="en-GB"/>
        </a:p>
      </dgm:t>
    </dgm:pt>
    <dgm:pt modelId="{8B2E72F8-D5EC-49A6-A47A-A3B32EBBE573}" type="sibTrans" cxnId="{93CD0344-5702-498F-8921-13A38FDED1AB}">
      <dgm:prSet/>
      <dgm:spPr/>
      <dgm:t>
        <a:bodyPr/>
        <a:lstStyle/>
        <a:p>
          <a:endParaRPr lang="en-GB"/>
        </a:p>
      </dgm:t>
    </dgm:pt>
    <dgm:pt modelId="{9E461029-53AA-4F38-8532-BEC8B484CB84}" type="pres">
      <dgm:prSet presAssocID="{B8CD0169-DF27-441C-9909-D1DB3E6285F5}" presName="Name0" presStyleCnt="0">
        <dgm:presLayoutVars>
          <dgm:dir/>
          <dgm:resizeHandles val="exact"/>
        </dgm:presLayoutVars>
      </dgm:prSet>
      <dgm:spPr/>
    </dgm:pt>
    <dgm:pt modelId="{A953BD65-7C23-4167-B95A-AE87F46AB0E8}" type="pres">
      <dgm:prSet presAssocID="{B8CD0169-DF27-441C-9909-D1DB3E6285F5}" presName="fgShape" presStyleLbl="fgShp" presStyleIdx="0" presStyleCnt="1"/>
      <dgm:spPr>
        <a:solidFill>
          <a:srgbClr val="FFC000"/>
        </a:solidFill>
        <a:ln>
          <a:solidFill>
            <a:srgbClr val="FFC000"/>
          </a:solidFill>
        </a:ln>
      </dgm:spPr>
    </dgm:pt>
    <dgm:pt modelId="{49DA749F-C05F-4140-812E-46ADEB59837E}" type="pres">
      <dgm:prSet presAssocID="{B8CD0169-DF27-441C-9909-D1DB3E6285F5}" presName="linComp" presStyleCnt="0"/>
      <dgm:spPr/>
    </dgm:pt>
    <dgm:pt modelId="{0C420F60-1A19-4DB0-8297-C93FDDB1AD3A}" type="pres">
      <dgm:prSet presAssocID="{C7E0D8F0-62B2-4879-BE55-D6515840F066}" presName="compNode" presStyleCnt="0"/>
      <dgm:spPr/>
    </dgm:pt>
    <dgm:pt modelId="{2E8B8606-273D-4D01-9C32-115D7125AF3C}" type="pres">
      <dgm:prSet presAssocID="{C7E0D8F0-62B2-4879-BE55-D6515840F066}" presName="bkgdShape" presStyleLbl="node1" presStyleIdx="0" presStyleCnt="3" custLinFactNeighborX="-64" custLinFactNeighborY="531"/>
      <dgm:spPr/>
    </dgm:pt>
    <dgm:pt modelId="{CD25EC71-BF62-4C93-A915-DEED5C3EFA9A}" type="pres">
      <dgm:prSet presAssocID="{C7E0D8F0-62B2-4879-BE55-D6515840F066}" presName="nodeTx" presStyleLbl="node1" presStyleIdx="0" presStyleCnt="3">
        <dgm:presLayoutVars>
          <dgm:bulletEnabled val="1"/>
        </dgm:presLayoutVars>
      </dgm:prSet>
      <dgm:spPr/>
    </dgm:pt>
    <dgm:pt modelId="{01BF3929-EB81-49E2-8FD4-1F945DAD34DC}" type="pres">
      <dgm:prSet presAssocID="{C7E0D8F0-62B2-4879-BE55-D6515840F066}" presName="invisiNode" presStyleLbl="node1" presStyleIdx="0" presStyleCnt="3"/>
      <dgm:spPr/>
    </dgm:pt>
    <dgm:pt modelId="{9789B538-EBD4-4759-A7BC-2EF8CBA66AB2}" type="pres">
      <dgm:prSet presAssocID="{C7E0D8F0-62B2-4879-BE55-D6515840F066}" presName="imagNode" presStyleLbl="fgImgPlace1" presStyleIdx="0" presStyleCnt="3" custScaleX="164018" custScaleY="164673" custLinFactNeighborX="-2631" custLinFactNeighborY="-715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49E13849-1F48-4B76-81BF-649F7478B638}" type="pres">
      <dgm:prSet presAssocID="{49EAC04B-474F-4A2B-8F2F-89817871C5F5}" presName="sibTrans" presStyleLbl="sibTrans2D1" presStyleIdx="0" presStyleCnt="0"/>
      <dgm:spPr/>
    </dgm:pt>
    <dgm:pt modelId="{E0E3C328-3E8F-4A41-8738-53BEDB5F5D18}" type="pres">
      <dgm:prSet presAssocID="{4EBDF6BA-BCA3-43BB-AECF-5B7C1A7EDB51}" presName="compNode" presStyleCnt="0"/>
      <dgm:spPr/>
    </dgm:pt>
    <dgm:pt modelId="{750E6647-D0BB-41E3-93CD-20C0FC0D7FFF}" type="pres">
      <dgm:prSet presAssocID="{4EBDF6BA-BCA3-43BB-AECF-5B7C1A7EDB51}" presName="bkgdShape" presStyleLbl="node1" presStyleIdx="1" presStyleCnt="3"/>
      <dgm:spPr/>
    </dgm:pt>
    <dgm:pt modelId="{26CCEA0A-E70C-4BD1-B4B7-4C6EA22B6CFC}" type="pres">
      <dgm:prSet presAssocID="{4EBDF6BA-BCA3-43BB-AECF-5B7C1A7EDB51}" presName="nodeTx" presStyleLbl="node1" presStyleIdx="1" presStyleCnt="3">
        <dgm:presLayoutVars>
          <dgm:bulletEnabled val="1"/>
        </dgm:presLayoutVars>
      </dgm:prSet>
      <dgm:spPr/>
    </dgm:pt>
    <dgm:pt modelId="{6CAD5831-F3D9-4329-916B-F2B84D4A36EF}" type="pres">
      <dgm:prSet presAssocID="{4EBDF6BA-BCA3-43BB-AECF-5B7C1A7EDB51}" presName="invisiNode" presStyleLbl="node1" presStyleIdx="1" presStyleCnt="3"/>
      <dgm:spPr/>
    </dgm:pt>
    <dgm:pt modelId="{B6AD7C62-85E0-427A-A56A-15B35761F546}" type="pres">
      <dgm:prSet presAssocID="{4EBDF6BA-BCA3-43BB-AECF-5B7C1A7EDB51}" presName="imagNode" presStyleLbl="fgImgPlace1" presStyleIdx="1" presStyleCnt="3" custScaleX="157840" custScaleY="16122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ay couple at home"/>
        </a:ext>
      </dgm:extLst>
    </dgm:pt>
    <dgm:pt modelId="{CE9D7F37-31A5-4189-92DB-60DA3DA633BD}" type="pres">
      <dgm:prSet presAssocID="{744770D0-E90D-40D2-85F8-C33C313AB6F1}" presName="sibTrans" presStyleLbl="sibTrans2D1" presStyleIdx="0" presStyleCnt="0"/>
      <dgm:spPr/>
    </dgm:pt>
    <dgm:pt modelId="{921B7830-0FA4-40BD-93ED-CF26A6A7383E}" type="pres">
      <dgm:prSet presAssocID="{3F14D65A-8D19-404A-B26F-CA689034C02B}" presName="compNode" presStyleCnt="0"/>
      <dgm:spPr/>
    </dgm:pt>
    <dgm:pt modelId="{FF336E89-62E2-4A70-8749-B9F901C3C756}" type="pres">
      <dgm:prSet presAssocID="{3F14D65A-8D19-404A-B26F-CA689034C02B}" presName="bkgdShape" presStyleLbl="node1" presStyleIdx="2" presStyleCnt="3"/>
      <dgm:spPr/>
    </dgm:pt>
    <dgm:pt modelId="{A82B7ECD-E1CB-4C49-89E8-5D25400A2528}" type="pres">
      <dgm:prSet presAssocID="{3F14D65A-8D19-404A-B26F-CA689034C02B}" presName="nodeTx" presStyleLbl="node1" presStyleIdx="2" presStyleCnt="3">
        <dgm:presLayoutVars>
          <dgm:bulletEnabled val="1"/>
        </dgm:presLayoutVars>
      </dgm:prSet>
      <dgm:spPr/>
    </dgm:pt>
    <dgm:pt modelId="{27FE118C-53F9-4D84-A414-39711C708193}" type="pres">
      <dgm:prSet presAssocID="{3F14D65A-8D19-404A-B26F-CA689034C02B}" presName="invisiNode" presStyleLbl="node1" presStyleIdx="2" presStyleCnt="3"/>
      <dgm:spPr/>
    </dgm:pt>
    <dgm:pt modelId="{D07D4FAD-B4E2-471D-AB3F-A796E649F2BA}" type="pres">
      <dgm:prSet presAssocID="{3F14D65A-8D19-404A-B26F-CA689034C02B}" presName="imagNode" presStyleLbl="fgImgPlace1" presStyleIdx="2" presStyleCnt="3" custScaleX="156923" custScaleY="15333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Lst>
  <dgm:cxnLst>
    <dgm:cxn modelId="{94EF671A-13E5-43BB-B59B-913A4A321D76}" type="presOf" srcId="{4EBDF6BA-BCA3-43BB-AECF-5B7C1A7EDB51}" destId="{750E6647-D0BB-41E3-93CD-20C0FC0D7FFF}" srcOrd="0" destOrd="0" presId="urn:microsoft.com/office/officeart/2005/8/layout/hList7"/>
    <dgm:cxn modelId="{E7B23839-7A66-486B-8147-B3A4706987E0}" srcId="{B8CD0169-DF27-441C-9909-D1DB3E6285F5}" destId="{4EBDF6BA-BCA3-43BB-AECF-5B7C1A7EDB51}" srcOrd="1" destOrd="0" parTransId="{02F9C785-7F43-4F93-BD5F-11FFE5926D70}" sibTransId="{744770D0-E90D-40D2-85F8-C33C313AB6F1}"/>
    <dgm:cxn modelId="{A88AF75E-3524-4DF2-84B8-1A896ABC2CE6}" type="presOf" srcId="{49EAC04B-474F-4A2B-8F2F-89817871C5F5}" destId="{49E13849-1F48-4B76-81BF-649F7478B638}" srcOrd="0" destOrd="0" presId="urn:microsoft.com/office/officeart/2005/8/layout/hList7"/>
    <dgm:cxn modelId="{80A09D5F-FF0F-4CD3-A5CF-FF233CAAB985}" type="presOf" srcId="{C7E0D8F0-62B2-4879-BE55-D6515840F066}" destId="{2E8B8606-273D-4D01-9C32-115D7125AF3C}" srcOrd="0" destOrd="0" presId="urn:microsoft.com/office/officeart/2005/8/layout/hList7"/>
    <dgm:cxn modelId="{93CD0344-5702-498F-8921-13A38FDED1AB}" srcId="{B8CD0169-DF27-441C-9909-D1DB3E6285F5}" destId="{3F14D65A-8D19-404A-B26F-CA689034C02B}" srcOrd="2" destOrd="0" parTransId="{AD010489-7424-40A0-88A3-BA98BC6CFCD6}" sibTransId="{8B2E72F8-D5EC-49A6-A47A-A3B32EBBE573}"/>
    <dgm:cxn modelId="{DF42F09A-AC62-4F7A-BDA8-136AC1855197}" type="presOf" srcId="{B8CD0169-DF27-441C-9909-D1DB3E6285F5}" destId="{9E461029-53AA-4F38-8532-BEC8B484CB84}" srcOrd="0" destOrd="0" presId="urn:microsoft.com/office/officeart/2005/8/layout/hList7"/>
    <dgm:cxn modelId="{DD1441C2-6199-422A-A0C0-4F77C4A37B52}" srcId="{B8CD0169-DF27-441C-9909-D1DB3E6285F5}" destId="{C7E0D8F0-62B2-4879-BE55-D6515840F066}" srcOrd="0" destOrd="0" parTransId="{EFC17678-612B-4425-ACD2-4541FA37FF3C}" sibTransId="{49EAC04B-474F-4A2B-8F2F-89817871C5F5}"/>
    <dgm:cxn modelId="{F01806C6-D606-4149-B02B-BE87219427C1}" type="presOf" srcId="{C7E0D8F0-62B2-4879-BE55-D6515840F066}" destId="{CD25EC71-BF62-4C93-A915-DEED5C3EFA9A}" srcOrd="1" destOrd="0" presId="urn:microsoft.com/office/officeart/2005/8/layout/hList7"/>
    <dgm:cxn modelId="{E90B6FD3-5B2A-4787-B4F5-66BC627122E4}" type="presOf" srcId="{3F14D65A-8D19-404A-B26F-CA689034C02B}" destId="{FF336E89-62E2-4A70-8749-B9F901C3C756}" srcOrd="0" destOrd="0" presId="urn:microsoft.com/office/officeart/2005/8/layout/hList7"/>
    <dgm:cxn modelId="{D67FBAD9-E333-47C4-BCF0-95822D215BD8}" type="presOf" srcId="{3F14D65A-8D19-404A-B26F-CA689034C02B}" destId="{A82B7ECD-E1CB-4C49-89E8-5D25400A2528}" srcOrd="1" destOrd="0" presId="urn:microsoft.com/office/officeart/2005/8/layout/hList7"/>
    <dgm:cxn modelId="{7CC3D8DD-BB13-41ED-8880-865C09619667}" type="presOf" srcId="{4EBDF6BA-BCA3-43BB-AECF-5B7C1A7EDB51}" destId="{26CCEA0A-E70C-4BD1-B4B7-4C6EA22B6CFC}" srcOrd="1" destOrd="0" presId="urn:microsoft.com/office/officeart/2005/8/layout/hList7"/>
    <dgm:cxn modelId="{E6B0ABF3-D45A-46CD-99AF-F60296187EF8}" type="presOf" srcId="{744770D0-E90D-40D2-85F8-C33C313AB6F1}" destId="{CE9D7F37-31A5-4189-92DB-60DA3DA633BD}" srcOrd="0" destOrd="0" presId="urn:microsoft.com/office/officeart/2005/8/layout/hList7"/>
    <dgm:cxn modelId="{5F499327-461E-4F75-A254-FAC04B09C941}" type="presParOf" srcId="{9E461029-53AA-4F38-8532-BEC8B484CB84}" destId="{A953BD65-7C23-4167-B95A-AE87F46AB0E8}" srcOrd="0" destOrd="0" presId="urn:microsoft.com/office/officeart/2005/8/layout/hList7"/>
    <dgm:cxn modelId="{8167A674-9867-4414-91BB-4CDC74903893}" type="presParOf" srcId="{9E461029-53AA-4F38-8532-BEC8B484CB84}" destId="{49DA749F-C05F-4140-812E-46ADEB59837E}" srcOrd="1" destOrd="0" presId="urn:microsoft.com/office/officeart/2005/8/layout/hList7"/>
    <dgm:cxn modelId="{C0371347-BECB-4056-978E-682F237505CD}" type="presParOf" srcId="{49DA749F-C05F-4140-812E-46ADEB59837E}" destId="{0C420F60-1A19-4DB0-8297-C93FDDB1AD3A}" srcOrd="0" destOrd="0" presId="urn:microsoft.com/office/officeart/2005/8/layout/hList7"/>
    <dgm:cxn modelId="{DF122224-F5F1-4444-A066-71065FC9B638}" type="presParOf" srcId="{0C420F60-1A19-4DB0-8297-C93FDDB1AD3A}" destId="{2E8B8606-273D-4D01-9C32-115D7125AF3C}" srcOrd="0" destOrd="0" presId="urn:microsoft.com/office/officeart/2005/8/layout/hList7"/>
    <dgm:cxn modelId="{5640B9B0-C882-43A8-9CA0-8AEF1324B8BD}" type="presParOf" srcId="{0C420F60-1A19-4DB0-8297-C93FDDB1AD3A}" destId="{CD25EC71-BF62-4C93-A915-DEED5C3EFA9A}" srcOrd="1" destOrd="0" presId="urn:microsoft.com/office/officeart/2005/8/layout/hList7"/>
    <dgm:cxn modelId="{4B5A143B-8238-40E7-90AE-5FFDB04D67CD}" type="presParOf" srcId="{0C420F60-1A19-4DB0-8297-C93FDDB1AD3A}" destId="{01BF3929-EB81-49E2-8FD4-1F945DAD34DC}" srcOrd="2" destOrd="0" presId="urn:microsoft.com/office/officeart/2005/8/layout/hList7"/>
    <dgm:cxn modelId="{BCC0B872-6C14-4692-BCDE-0DA1AC58489C}" type="presParOf" srcId="{0C420F60-1A19-4DB0-8297-C93FDDB1AD3A}" destId="{9789B538-EBD4-4759-A7BC-2EF8CBA66AB2}" srcOrd="3" destOrd="0" presId="urn:microsoft.com/office/officeart/2005/8/layout/hList7"/>
    <dgm:cxn modelId="{85CFEC05-D276-461F-A00E-725A41E3B0CD}" type="presParOf" srcId="{49DA749F-C05F-4140-812E-46ADEB59837E}" destId="{49E13849-1F48-4B76-81BF-649F7478B638}" srcOrd="1" destOrd="0" presId="urn:microsoft.com/office/officeart/2005/8/layout/hList7"/>
    <dgm:cxn modelId="{4AF13D66-D894-48A1-A912-209FE161D01E}" type="presParOf" srcId="{49DA749F-C05F-4140-812E-46ADEB59837E}" destId="{E0E3C328-3E8F-4A41-8738-53BEDB5F5D18}" srcOrd="2" destOrd="0" presId="urn:microsoft.com/office/officeart/2005/8/layout/hList7"/>
    <dgm:cxn modelId="{95A05D61-C424-4ECD-A253-65C1A269498A}" type="presParOf" srcId="{E0E3C328-3E8F-4A41-8738-53BEDB5F5D18}" destId="{750E6647-D0BB-41E3-93CD-20C0FC0D7FFF}" srcOrd="0" destOrd="0" presId="urn:microsoft.com/office/officeart/2005/8/layout/hList7"/>
    <dgm:cxn modelId="{34945C41-407F-441E-B609-2E79B9293F39}" type="presParOf" srcId="{E0E3C328-3E8F-4A41-8738-53BEDB5F5D18}" destId="{26CCEA0A-E70C-4BD1-B4B7-4C6EA22B6CFC}" srcOrd="1" destOrd="0" presId="urn:microsoft.com/office/officeart/2005/8/layout/hList7"/>
    <dgm:cxn modelId="{22B91E3C-A6FA-4E80-BCD8-8F3451605A35}" type="presParOf" srcId="{E0E3C328-3E8F-4A41-8738-53BEDB5F5D18}" destId="{6CAD5831-F3D9-4329-916B-F2B84D4A36EF}" srcOrd="2" destOrd="0" presId="urn:microsoft.com/office/officeart/2005/8/layout/hList7"/>
    <dgm:cxn modelId="{2633E0A2-5504-42EC-8DA6-E2B924B623C9}" type="presParOf" srcId="{E0E3C328-3E8F-4A41-8738-53BEDB5F5D18}" destId="{B6AD7C62-85E0-427A-A56A-15B35761F546}" srcOrd="3" destOrd="0" presId="urn:microsoft.com/office/officeart/2005/8/layout/hList7"/>
    <dgm:cxn modelId="{8F90E159-D65C-47ED-8D90-1EF6BFF204DB}" type="presParOf" srcId="{49DA749F-C05F-4140-812E-46ADEB59837E}" destId="{CE9D7F37-31A5-4189-92DB-60DA3DA633BD}" srcOrd="3" destOrd="0" presId="urn:microsoft.com/office/officeart/2005/8/layout/hList7"/>
    <dgm:cxn modelId="{FCF9EE99-8D8F-4C76-9AAF-37D01976B8B0}" type="presParOf" srcId="{49DA749F-C05F-4140-812E-46ADEB59837E}" destId="{921B7830-0FA4-40BD-93ED-CF26A6A7383E}" srcOrd="4" destOrd="0" presId="urn:microsoft.com/office/officeart/2005/8/layout/hList7"/>
    <dgm:cxn modelId="{E48180D3-EA6B-4F6D-AD26-B24187F9C956}" type="presParOf" srcId="{921B7830-0FA4-40BD-93ED-CF26A6A7383E}" destId="{FF336E89-62E2-4A70-8749-B9F901C3C756}" srcOrd="0" destOrd="0" presId="urn:microsoft.com/office/officeart/2005/8/layout/hList7"/>
    <dgm:cxn modelId="{7993D1A0-2800-40A1-BE03-AAE6B7A01711}" type="presParOf" srcId="{921B7830-0FA4-40BD-93ED-CF26A6A7383E}" destId="{A82B7ECD-E1CB-4C49-89E8-5D25400A2528}" srcOrd="1" destOrd="0" presId="urn:microsoft.com/office/officeart/2005/8/layout/hList7"/>
    <dgm:cxn modelId="{2396BC27-2866-4417-809C-61D5ECE6F9D6}" type="presParOf" srcId="{921B7830-0FA4-40BD-93ED-CF26A6A7383E}" destId="{27FE118C-53F9-4D84-A414-39711C708193}" srcOrd="2" destOrd="0" presId="urn:microsoft.com/office/officeart/2005/8/layout/hList7"/>
    <dgm:cxn modelId="{F8DDFCCB-0C1C-4383-A7E2-92058A6BBDBD}" type="presParOf" srcId="{921B7830-0FA4-40BD-93ED-CF26A6A7383E}" destId="{D07D4FAD-B4E2-471D-AB3F-A796E649F2B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CD0169-DF27-441C-9909-D1DB3E6285F5}" type="doc">
      <dgm:prSet loTypeId="urn:microsoft.com/office/officeart/2005/8/layout/hList7" loCatId="relationship" qsTypeId="urn:microsoft.com/office/officeart/2005/8/quickstyle/simple1" qsCatId="simple" csTypeId="urn:microsoft.com/office/officeart/2005/8/colors/accent1_2" csCatId="accent1" phldr="1"/>
      <dgm:spPr/>
    </dgm:pt>
    <dgm:pt modelId="{C7E0D8F0-62B2-4879-BE55-D6515840F066}">
      <dgm:prSet phldrT="[Text]"/>
      <dgm:spPr>
        <a:solidFill>
          <a:schemeClr val="accent2"/>
        </a:solidFill>
        <a:ln>
          <a:solidFill>
            <a:schemeClr val="accent2"/>
          </a:solidFill>
        </a:ln>
      </dgm:spPr>
      <dgm:t>
        <a:bodyPr/>
        <a:lstStyle/>
        <a:p>
          <a:r>
            <a:rPr lang="en-GB" dirty="0"/>
            <a:t>Communities of place</a:t>
          </a:r>
        </a:p>
      </dgm:t>
    </dgm:pt>
    <dgm:pt modelId="{EFC17678-612B-4425-ACD2-4541FA37FF3C}" type="parTrans" cxnId="{DD1441C2-6199-422A-A0C0-4F77C4A37B52}">
      <dgm:prSet/>
      <dgm:spPr/>
      <dgm:t>
        <a:bodyPr/>
        <a:lstStyle/>
        <a:p>
          <a:endParaRPr lang="en-GB"/>
        </a:p>
      </dgm:t>
    </dgm:pt>
    <dgm:pt modelId="{49EAC04B-474F-4A2B-8F2F-89817871C5F5}" type="sibTrans" cxnId="{DD1441C2-6199-422A-A0C0-4F77C4A37B52}">
      <dgm:prSet/>
      <dgm:spPr/>
      <dgm:t>
        <a:bodyPr/>
        <a:lstStyle/>
        <a:p>
          <a:endParaRPr lang="en-GB"/>
        </a:p>
      </dgm:t>
    </dgm:pt>
    <dgm:pt modelId="{4EBDF6BA-BCA3-43BB-AECF-5B7C1A7EDB51}">
      <dgm:prSet phldrT="[Text]"/>
      <dgm:spPr>
        <a:solidFill>
          <a:srgbClr val="92D050"/>
        </a:solidFill>
        <a:ln>
          <a:solidFill>
            <a:srgbClr val="92D050"/>
          </a:solidFill>
        </a:ln>
      </dgm:spPr>
      <dgm:t>
        <a:bodyPr/>
        <a:lstStyle/>
        <a:p>
          <a:r>
            <a:rPr lang="en-GB" dirty="0"/>
            <a:t>Communities of identity</a:t>
          </a:r>
        </a:p>
      </dgm:t>
    </dgm:pt>
    <dgm:pt modelId="{02F9C785-7F43-4F93-BD5F-11FFE5926D70}" type="parTrans" cxnId="{E7B23839-7A66-486B-8147-B3A4706987E0}">
      <dgm:prSet/>
      <dgm:spPr/>
      <dgm:t>
        <a:bodyPr/>
        <a:lstStyle/>
        <a:p>
          <a:endParaRPr lang="en-GB"/>
        </a:p>
      </dgm:t>
    </dgm:pt>
    <dgm:pt modelId="{744770D0-E90D-40D2-85F8-C33C313AB6F1}" type="sibTrans" cxnId="{E7B23839-7A66-486B-8147-B3A4706987E0}">
      <dgm:prSet/>
      <dgm:spPr/>
      <dgm:t>
        <a:bodyPr/>
        <a:lstStyle/>
        <a:p>
          <a:endParaRPr lang="en-GB"/>
        </a:p>
      </dgm:t>
    </dgm:pt>
    <dgm:pt modelId="{3F14D65A-8D19-404A-B26F-CA689034C02B}">
      <dgm:prSet phldrT="[Text]"/>
      <dgm:spPr>
        <a:solidFill>
          <a:schemeClr val="accent5">
            <a:lumMod val="75000"/>
          </a:schemeClr>
        </a:solidFill>
        <a:ln>
          <a:solidFill>
            <a:schemeClr val="accent5">
              <a:lumMod val="75000"/>
            </a:schemeClr>
          </a:solidFill>
        </a:ln>
      </dgm:spPr>
      <dgm:t>
        <a:bodyPr/>
        <a:lstStyle/>
        <a:p>
          <a:r>
            <a:rPr lang="en-GB" dirty="0"/>
            <a:t>Communities of experience</a:t>
          </a:r>
        </a:p>
      </dgm:t>
    </dgm:pt>
    <dgm:pt modelId="{AD010489-7424-40A0-88A3-BA98BC6CFCD6}" type="parTrans" cxnId="{93CD0344-5702-498F-8921-13A38FDED1AB}">
      <dgm:prSet/>
      <dgm:spPr/>
      <dgm:t>
        <a:bodyPr/>
        <a:lstStyle/>
        <a:p>
          <a:endParaRPr lang="en-GB"/>
        </a:p>
      </dgm:t>
    </dgm:pt>
    <dgm:pt modelId="{8B2E72F8-D5EC-49A6-A47A-A3B32EBBE573}" type="sibTrans" cxnId="{93CD0344-5702-498F-8921-13A38FDED1AB}">
      <dgm:prSet/>
      <dgm:spPr/>
      <dgm:t>
        <a:bodyPr/>
        <a:lstStyle/>
        <a:p>
          <a:endParaRPr lang="en-GB"/>
        </a:p>
      </dgm:t>
    </dgm:pt>
    <dgm:pt modelId="{9E461029-53AA-4F38-8532-BEC8B484CB84}" type="pres">
      <dgm:prSet presAssocID="{B8CD0169-DF27-441C-9909-D1DB3E6285F5}" presName="Name0" presStyleCnt="0">
        <dgm:presLayoutVars>
          <dgm:dir/>
          <dgm:resizeHandles val="exact"/>
        </dgm:presLayoutVars>
      </dgm:prSet>
      <dgm:spPr/>
    </dgm:pt>
    <dgm:pt modelId="{A953BD65-7C23-4167-B95A-AE87F46AB0E8}" type="pres">
      <dgm:prSet presAssocID="{B8CD0169-DF27-441C-9909-D1DB3E6285F5}" presName="fgShape" presStyleLbl="fgShp" presStyleIdx="0" presStyleCnt="1"/>
      <dgm:spPr>
        <a:solidFill>
          <a:srgbClr val="FFC000"/>
        </a:solidFill>
        <a:ln>
          <a:solidFill>
            <a:srgbClr val="FFC000"/>
          </a:solidFill>
        </a:ln>
      </dgm:spPr>
    </dgm:pt>
    <dgm:pt modelId="{49DA749F-C05F-4140-812E-46ADEB59837E}" type="pres">
      <dgm:prSet presAssocID="{B8CD0169-DF27-441C-9909-D1DB3E6285F5}" presName="linComp" presStyleCnt="0"/>
      <dgm:spPr/>
    </dgm:pt>
    <dgm:pt modelId="{0C420F60-1A19-4DB0-8297-C93FDDB1AD3A}" type="pres">
      <dgm:prSet presAssocID="{C7E0D8F0-62B2-4879-BE55-D6515840F066}" presName="compNode" presStyleCnt="0"/>
      <dgm:spPr/>
    </dgm:pt>
    <dgm:pt modelId="{2E8B8606-273D-4D01-9C32-115D7125AF3C}" type="pres">
      <dgm:prSet presAssocID="{C7E0D8F0-62B2-4879-BE55-D6515840F066}" presName="bkgdShape" presStyleLbl="node1" presStyleIdx="0" presStyleCnt="3" custLinFactNeighborX="-64" custLinFactNeighborY="531"/>
      <dgm:spPr/>
    </dgm:pt>
    <dgm:pt modelId="{CD25EC71-BF62-4C93-A915-DEED5C3EFA9A}" type="pres">
      <dgm:prSet presAssocID="{C7E0D8F0-62B2-4879-BE55-D6515840F066}" presName="nodeTx" presStyleLbl="node1" presStyleIdx="0" presStyleCnt="3">
        <dgm:presLayoutVars>
          <dgm:bulletEnabled val="1"/>
        </dgm:presLayoutVars>
      </dgm:prSet>
      <dgm:spPr/>
    </dgm:pt>
    <dgm:pt modelId="{01BF3929-EB81-49E2-8FD4-1F945DAD34DC}" type="pres">
      <dgm:prSet presAssocID="{C7E0D8F0-62B2-4879-BE55-D6515840F066}" presName="invisiNode" presStyleLbl="node1" presStyleIdx="0" presStyleCnt="3"/>
      <dgm:spPr/>
    </dgm:pt>
    <dgm:pt modelId="{9789B538-EBD4-4759-A7BC-2EF8CBA66AB2}" type="pres">
      <dgm:prSet presAssocID="{C7E0D8F0-62B2-4879-BE55-D6515840F066}" presName="imagNode" presStyleLbl="fgImgPlace1" presStyleIdx="0" presStyleCnt="3" custScaleX="164018" custScaleY="164673" custLinFactNeighborX="-2631" custLinFactNeighborY="-715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49E13849-1F48-4B76-81BF-649F7478B638}" type="pres">
      <dgm:prSet presAssocID="{49EAC04B-474F-4A2B-8F2F-89817871C5F5}" presName="sibTrans" presStyleLbl="sibTrans2D1" presStyleIdx="0" presStyleCnt="0"/>
      <dgm:spPr/>
    </dgm:pt>
    <dgm:pt modelId="{E0E3C328-3E8F-4A41-8738-53BEDB5F5D18}" type="pres">
      <dgm:prSet presAssocID="{4EBDF6BA-BCA3-43BB-AECF-5B7C1A7EDB51}" presName="compNode" presStyleCnt="0"/>
      <dgm:spPr/>
    </dgm:pt>
    <dgm:pt modelId="{750E6647-D0BB-41E3-93CD-20C0FC0D7FFF}" type="pres">
      <dgm:prSet presAssocID="{4EBDF6BA-BCA3-43BB-AECF-5B7C1A7EDB51}" presName="bkgdShape" presStyleLbl="node1" presStyleIdx="1" presStyleCnt="3"/>
      <dgm:spPr/>
    </dgm:pt>
    <dgm:pt modelId="{26CCEA0A-E70C-4BD1-B4B7-4C6EA22B6CFC}" type="pres">
      <dgm:prSet presAssocID="{4EBDF6BA-BCA3-43BB-AECF-5B7C1A7EDB51}" presName="nodeTx" presStyleLbl="node1" presStyleIdx="1" presStyleCnt="3">
        <dgm:presLayoutVars>
          <dgm:bulletEnabled val="1"/>
        </dgm:presLayoutVars>
      </dgm:prSet>
      <dgm:spPr/>
    </dgm:pt>
    <dgm:pt modelId="{6CAD5831-F3D9-4329-916B-F2B84D4A36EF}" type="pres">
      <dgm:prSet presAssocID="{4EBDF6BA-BCA3-43BB-AECF-5B7C1A7EDB51}" presName="invisiNode" presStyleLbl="node1" presStyleIdx="1" presStyleCnt="3"/>
      <dgm:spPr/>
    </dgm:pt>
    <dgm:pt modelId="{B6AD7C62-85E0-427A-A56A-15B35761F546}" type="pres">
      <dgm:prSet presAssocID="{4EBDF6BA-BCA3-43BB-AECF-5B7C1A7EDB51}" presName="imagNode" presStyleLbl="fgImgPlace1" presStyleIdx="1" presStyleCnt="3" custScaleX="157840" custScaleY="16122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ay couple at home"/>
        </a:ext>
      </dgm:extLst>
    </dgm:pt>
    <dgm:pt modelId="{CE9D7F37-31A5-4189-92DB-60DA3DA633BD}" type="pres">
      <dgm:prSet presAssocID="{744770D0-E90D-40D2-85F8-C33C313AB6F1}" presName="sibTrans" presStyleLbl="sibTrans2D1" presStyleIdx="0" presStyleCnt="0"/>
      <dgm:spPr/>
    </dgm:pt>
    <dgm:pt modelId="{921B7830-0FA4-40BD-93ED-CF26A6A7383E}" type="pres">
      <dgm:prSet presAssocID="{3F14D65A-8D19-404A-B26F-CA689034C02B}" presName="compNode" presStyleCnt="0"/>
      <dgm:spPr/>
    </dgm:pt>
    <dgm:pt modelId="{FF336E89-62E2-4A70-8749-B9F901C3C756}" type="pres">
      <dgm:prSet presAssocID="{3F14D65A-8D19-404A-B26F-CA689034C02B}" presName="bkgdShape" presStyleLbl="node1" presStyleIdx="2" presStyleCnt="3"/>
      <dgm:spPr/>
    </dgm:pt>
    <dgm:pt modelId="{A82B7ECD-E1CB-4C49-89E8-5D25400A2528}" type="pres">
      <dgm:prSet presAssocID="{3F14D65A-8D19-404A-B26F-CA689034C02B}" presName="nodeTx" presStyleLbl="node1" presStyleIdx="2" presStyleCnt="3">
        <dgm:presLayoutVars>
          <dgm:bulletEnabled val="1"/>
        </dgm:presLayoutVars>
      </dgm:prSet>
      <dgm:spPr/>
    </dgm:pt>
    <dgm:pt modelId="{27FE118C-53F9-4D84-A414-39711C708193}" type="pres">
      <dgm:prSet presAssocID="{3F14D65A-8D19-404A-B26F-CA689034C02B}" presName="invisiNode" presStyleLbl="node1" presStyleIdx="2" presStyleCnt="3"/>
      <dgm:spPr/>
    </dgm:pt>
    <dgm:pt modelId="{D07D4FAD-B4E2-471D-AB3F-A796E649F2BA}" type="pres">
      <dgm:prSet presAssocID="{3F14D65A-8D19-404A-B26F-CA689034C02B}" presName="imagNode" presStyleLbl="fgImgPlace1" presStyleIdx="2" presStyleCnt="3" custScaleX="156923" custScaleY="15333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Lst>
  <dgm:cxnLst>
    <dgm:cxn modelId="{94EF671A-13E5-43BB-B59B-913A4A321D76}" type="presOf" srcId="{4EBDF6BA-BCA3-43BB-AECF-5B7C1A7EDB51}" destId="{750E6647-D0BB-41E3-93CD-20C0FC0D7FFF}" srcOrd="0" destOrd="0" presId="urn:microsoft.com/office/officeart/2005/8/layout/hList7"/>
    <dgm:cxn modelId="{E7B23839-7A66-486B-8147-B3A4706987E0}" srcId="{B8CD0169-DF27-441C-9909-D1DB3E6285F5}" destId="{4EBDF6BA-BCA3-43BB-AECF-5B7C1A7EDB51}" srcOrd="1" destOrd="0" parTransId="{02F9C785-7F43-4F93-BD5F-11FFE5926D70}" sibTransId="{744770D0-E90D-40D2-85F8-C33C313AB6F1}"/>
    <dgm:cxn modelId="{A88AF75E-3524-4DF2-84B8-1A896ABC2CE6}" type="presOf" srcId="{49EAC04B-474F-4A2B-8F2F-89817871C5F5}" destId="{49E13849-1F48-4B76-81BF-649F7478B638}" srcOrd="0" destOrd="0" presId="urn:microsoft.com/office/officeart/2005/8/layout/hList7"/>
    <dgm:cxn modelId="{80A09D5F-FF0F-4CD3-A5CF-FF233CAAB985}" type="presOf" srcId="{C7E0D8F0-62B2-4879-BE55-D6515840F066}" destId="{2E8B8606-273D-4D01-9C32-115D7125AF3C}" srcOrd="0" destOrd="0" presId="urn:microsoft.com/office/officeart/2005/8/layout/hList7"/>
    <dgm:cxn modelId="{93CD0344-5702-498F-8921-13A38FDED1AB}" srcId="{B8CD0169-DF27-441C-9909-D1DB3E6285F5}" destId="{3F14D65A-8D19-404A-B26F-CA689034C02B}" srcOrd="2" destOrd="0" parTransId="{AD010489-7424-40A0-88A3-BA98BC6CFCD6}" sibTransId="{8B2E72F8-D5EC-49A6-A47A-A3B32EBBE573}"/>
    <dgm:cxn modelId="{DF42F09A-AC62-4F7A-BDA8-136AC1855197}" type="presOf" srcId="{B8CD0169-DF27-441C-9909-D1DB3E6285F5}" destId="{9E461029-53AA-4F38-8532-BEC8B484CB84}" srcOrd="0" destOrd="0" presId="urn:microsoft.com/office/officeart/2005/8/layout/hList7"/>
    <dgm:cxn modelId="{DD1441C2-6199-422A-A0C0-4F77C4A37B52}" srcId="{B8CD0169-DF27-441C-9909-D1DB3E6285F5}" destId="{C7E0D8F0-62B2-4879-BE55-D6515840F066}" srcOrd="0" destOrd="0" parTransId="{EFC17678-612B-4425-ACD2-4541FA37FF3C}" sibTransId="{49EAC04B-474F-4A2B-8F2F-89817871C5F5}"/>
    <dgm:cxn modelId="{F01806C6-D606-4149-B02B-BE87219427C1}" type="presOf" srcId="{C7E0D8F0-62B2-4879-BE55-D6515840F066}" destId="{CD25EC71-BF62-4C93-A915-DEED5C3EFA9A}" srcOrd="1" destOrd="0" presId="urn:microsoft.com/office/officeart/2005/8/layout/hList7"/>
    <dgm:cxn modelId="{E90B6FD3-5B2A-4787-B4F5-66BC627122E4}" type="presOf" srcId="{3F14D65A-8D19-404A-B26F-CA689034C02B}" destId="{FF336E89-62E2-4A70-8749-B9F901C3C756}" srcOrd="0" destOrd="0" presId="urn:microsoft.com/office/officeart/2005/8/layout/hList7"/>
    <dgm:cxn modelId="{D67FBAD9-E333-47C4-BCF0-95822D215BD8}" type="presOf" srcId="{3F14D65A-8D19-404A-B26F-CA689034C02B}" destId="{A82B7ECD-E1CB-4C49-89E8-5D25400A2528}" srcOrd="1" destOrd="0" presId="urn:microsoft.com/office/officeart/2005/8/layout/hList7"/>
    <dgm:cxn modelId="{7CC3D8DD-BB13-41ED-8880-865C09619667}" type="presOf" srcId="{4EBDF6BA-BCA3-43BB-AECF-5B7C1A7EDB51}" destId="{26CCEA0A-E70C-4BD1-B4B7-4C6EA22B6CFC}" srcOrd="1" destOrd="0" presId="urn:microsoft.com/office/officeart/2005/8/layout/hList7"/>
    <dgm:cxn modelId="{E6B0ABF3-D45A-46CD-99AF-F60296187EF8}" type="presOf" srcId="{744770D0-E90D-40D2-85F8-C33C313AB6F1}" destId="{CE9D7F37-31A5-4189-92DB-60DA3DA633BD}" srcOrd="0" destOrd="0" presId="urn:microsoft.com/office/officeart/2005/8/layout/hList7"/>
    <dgm:cxn modelId="{5F499327-461E-4F75-A254-FAC04B09C941}" type="presParOf" srcId="{9E461029-53AA-4F38-8532-BEC8B484CB84}" destId="{A953BD65-7C23-4167-B95A-AE87F46AB0E8}" srcOrd="0" destOrd="0" presId="urn:microsoft.com/office/officeart/2005/8/layout/hList7"/>
    <dgm:cxn modelId="{8167A674-9867-4414-91BB-4CDC74903893}" type="presParOf" srcId="{9E461029-53AA-4F38-8532-BEC8B484CB84}" destId="{49DA749F-C05F-4140-812E-46ADEB59837E}" srcOrd="1" destOrd="0" presId="urn:microsoft.com/office/officeart/2005/8/layout/hList7"/>
    <dgm:cxn modelId="{C0371347-BECB-4056-978E-682F237505CD}" type="presParOf" srcId="{49DA749F-C05F-4140-812E-46ADEB59837E}" destId="{0C420F60-1A19-4DB0-8297-C93FDDB1AD3A}" srcOrd="0" destOrd="0" presId="urn:microsoft.com/office/officeart/2005/8/layout/hList7"/>
    <dgm:cxn modelId="{DF122224-F5F1-4444-A066-71065FC9B638}" type="presParOf" srcId="{0C420F60-1A19-4DB0-8297-C93FDDB1AD3A}" destId="{2E8B8606-273D-4D01-9C32-115D7125AF3C}" srcOrd="0" destOrd="0" presId="urn:microsoft.com/office/officeart/2005/8/layout/hList7"/>
    <dgm:cxn modelId="{5640B9B0-C882-43A8-9CA0-8AEF1324B8BD}" type="presParOf" srcId="{0C420F60-1A19-4DB0-8297-C93FDDB1AD3A}" destId="{CD25EC71-BF62-4C93-A915-DEED5C3EFA9A}" srcOrd="1" destOrd="0" presId="urn:microsoft.com/office/officeart/2005/8/layout/hList7"/>
    <dgm:cxn modelId="{4B5A143B-8238-40E7-90AE-5FFDB04D67CD}" type="presParOf" srcId="{0C420F60-1A19-4DB0-8297-C93FDDB1AD3A}" destId="{01BF3929-EB81-49E2-8FD4-1F945DAD34DC}" srcOrd="2" destOrd="0" presId="urn:microsoft.com/office/officeart/2005/8/layout/hList7"/>
    <dgm:cxn modelId="{BCC0B872-6C14-4692-BCDE-0DA1AC58489C}" type="presParOf" srcId="{0C420F60-1A19-4DB0-8297-C93FDDB1AD3A}" destId="{9789B538-EBD4-4759-A7BC-2EF8CBA66AB2}" srcOrd="3" destOrd="0" presId="urn:microsoft.com/office/officeart/2005/8/layout/hList7"/>
    <dgm:cxn modelId="{85CFEC05-D276-461F-A00E-725A41E3B0CD}" type="presParOf" srcId="{49DA749F-C05F-4140-812E-46ADEB59837E}" destId="{49E13849-1F48-4B76-81BF-649F7478B638}" srcOrd="1" destOrd="0" presId="urn:microsoft.com/office/officeart/2005/8/layout/hList7"/>
    <dgm:cxn modelId="{4AF13D66-D894-48A1-A912-209FE161D01E}" type="presParOf" srcId="{49DA749F-C05F-4140-812E-46ADEB59837E}" destId="{E0E3C328-3E8F-4A41-8738-53BEDB5F5D18}" srcOrd="2" destOrd="0" presId="urn:microsoft.com/office/officeart/2005/8/layout/hList7"/>
    <dgm:cxn modelId="{95A05D61-C424-4ECD-A253-65C1A269498A}" type="presParOf" srcId="{E0E3C328-3E8F-4A41-8738-53BEDB5F5D18}" destId="{750E6647-D0BB-41E3-93CD-20C0FC0D7FFF}" srcOrd="0" destOrd="0" presId="urn:microsoft.com/office/officeart/2005/8/layout/hList7"/>
    <dgm:cxn modelId="{34945C41-407F-441E-B609-2E79B9293F39}" type="presParOf" srcId="{E0E3C328-3E8F-4A41-8738-53BEDB5F5D18}" destId="{26CCEA0A-E70C-4BD1-B4B7-4C6EA22B6CFC}" srcOrd="1" destOrd="0" presId="urn:microsoft.com/office/officeart/2005/8/layout/hList7"/>
    <dgm:cxn modelId="{22B91E3C-A6FA-4E80-BCD8-8F3451605A35}" type="presParOf" srcId="{E0E3C328-3E8F-4A41-8738-53BEDB5F5D18}" destId="{6CAD5831-F3D9-4329-916B-F2B84D4A36EF}" srcOrd="2" destOrd="0" presId="urn:microsoft.com/office/officeart/2005/8/layout/hList7"/>
    <dgm:cxn modelId="{2633E0A2-5504-42EC-8DA6-E2B924B623C9}" type="presParOf" srcId="{E0E3C328-3E8F-4A41-8738-53BEDB5F5D18}" destId="{B6AD7C62-85E0-427A-A56A-15B35761F546}" srcOrd="3" destOrd="0" presId="urn:microsoft.com/office/officeart/2005/8/layout/hList7"/>
    <dgm:cxn modelId="{8F90E159-D65C-47ED-8D90-1EF6BFF204DB}" type="presParOf" srcId="{49DA749F-C05F-4140-812E-46ADEB59837E}" destId="{CE9D7F37-31A5-4189-92DB-60DA3DA633BD}" srcOrd="3" destOrd="0" presId="urn:microsoft.com/office/officeart/2005/8/layout/hList7"/>
    <dgm:cxn modelId="{FCF9EE99-8D8F-4C76-9AAF-37D01976B8B0}" type="presParOf" srcId="{49DA749F-C05F-4140-812E-46ADEB59837E}" destId="{921B7830-0FA4-40BD-93ED-CF26A6A7383E}" srcOrd="4" destOrd="0" presId="urn:microsoft.com/office/officeart/2005/8/layout/hList7"/>
    <dgm:cxn modelId="{E48180D3-EA6B-4F6D-AD26-B24187F9C956}" type="presParOf" srcId="{921B7830-0FA4-40BD-93ED-CF26A6A7383E}" destId="{FF336E89-62E2-4A70-8749-B9F901C3C756}" srcOrd="0" destOrd="0" presId="urn:microsoft.com/office/officeart/2005/8/layout/hList7"/>
    <dgm:cxn modelId="{7993D1A0-2800-40A1-BE03-AAE6B7A01711}" type="presParOf" srcId="{921B7830-0FA4-40BD-93ED-CF26A6A7383E}" destId="{A82B7ECD-E1CB-4C49-89E8-5D25400A2528}" srcOrd="1" destOrd="0" presId="urn:microsoft.com/office/officeart/2005/8/layout/hList7"/>
    <dgm:cxn modelId="{2396BC27-2866-4417-809C-61D5ECE6F9D6}" type="presParOf" srcId="{921B7830-0FA4-40BD-93ED-CF26A6A7383E}" destId="{27FE118C-53F9-4D84-A414-39711C708193}" srcOrd="2" destOrd="0" presId="urn:microsoft.com/office/officeart/2005/8/layout/hList7"/>
    <dgm:cxn modelId="{F8DDFCCB-0C1C-4383-A7E2-92058A6BBDBD}" type="presParOf" srcId="{921B7830-0FA4-40BD-93ED-CF26A6A7383E}" destId="{D07D4FAD-B4E2-471D-AB3F-A796E649F2B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FFEDCA-180C-7342-84A3-05A3DE7C809C}" type="doc">
      <dgm:prSet loTypeId="urn:microsoft.com/office/officeart/2005/8/layout/cycle8" loCatId="" qsTypeId="urn:microsoft.com/office/officeart/2005/8/quickstyle/simple1" qsCatId="simple" csTypeId="urn:microsoft.com/office/officeart/2005/8/colors/colorful3" csCatId="colorful" phldr="1"/>
      <dgm:spPr/>
    </dgm:pt>
    <dgm:pt modelId="{BCBE9E5A-B855-6D44-BE26-616994A29EED}">
      <dgm:prSet phldrT="[Text]"/>
      <dgm:spPr/>
      <dgm:t>
        <a:bodyPr/>
        <a:lstStyle/>
        <a:p>
          <a:r>
            <a:rPr lang="en-GB" dirty="0"/>
            <a:t>Intelligence &amp; Insight</a:t>
          </a:r>
        </a:p>
      </dgm:t>
    </dgm:pt>
    <dgm:pt modelId="{89A4AE3D-3C0B-C24A-8CE6-7550EEE5314A}" type="parTrans" cxnId="{3550479C-EE89-3E47-9835-D3B0865FCCA3}">
      <dgm:prSet/>
      <dgm:spPr/>
      <dgm:t>
        <a:bodyPr/>
        <a:lstStyle/>
        <a:p>
          <a:endParaRPr lang="en-GB"/>
        </a:p>
      </dgm:t>
    </dgm:pt>
    <dgm:pt modelId="{26822C0A-BE2F-6748-8828-4D8F22BE445E}" type="sibTrans" cxnId="{3550479C-EE89-3E47-9835-D3B0865FCCA3}">
      <dgm:prSet/>
      <dgm:spPr/>
      <dgm:t>
        <a:bodyPr/>
        <a:lstStyle/>
        <a:p>
          <a:endParaRPr lang="en-GB"/>
        </a:p>
      </dgm:t>
    </dgm:pt>
    <dgm:pt modelId="{3472064D-D3EE-DA4F-A3DD-D6D8F34BF866}">
      <dgm:prSet phldrT="[Text]"/>
      <dgm:spPr/>
      <dgm:t>
        <a:bodyPr/>
        <a:lstStyle/>
        <a:p>
          <a:r>
            <a:rPr lang="en-GB" dirty="0"/>
            <a:t>Intervention</a:t>
          </a:r>
        </a:p>
      </dgm:t>
    </dgm:pt>
    <dgm:pt modelId="{32C4451B-93E6-BC43-A816-ABDFE145B113}" type="parTrans" cxnId="{980E7429-4EBD-3A40-B992-51E054C0219A}">
      <dgm:prSet/>
      <dgm:spPr/>
      <dgm:t>
        <a:bodyPr/>
        <a:lstStyle/>
        <a:p>
          <a:endParaRPr lang="en-GB"/>
        </a:p>
      </dgm:t>
    </dgm:pt>
    <dgm:pt modelId="{98D5B47E-E261-FD48-AD56-BB9F19D95445}" type="sibTrans" cxnId="{980E7429-4EBD-3A40-B992-51E054C0219A}">
      <dgm:prSet/>
      <dgm:spPr/>
      <dgm:t>
        <a:bodyPr/>
        <a:lstStyle/>
        <a:p>
          <a:endParaRPr lang="en-GB"/>
        </a:p>
      </dgm:t>
    </dgm:pt>
    <dgm:pt modelId="{574DB0EC-C4B8-5C4D-94EF-E45F077ACD68}">
      <dgm:prSet phldrT="[Text]"/>
      <dgm:spPr/>
      <dgm:t>
        <a:bodyPr/>
        <a:lstStyle/>
        <a:p>
          <a:r>
            <a:rPr lang="en-GB" dirty="0"/>
            <a:t>Wider determinants &amp; Service Provision</a:t>
          </a:r>
        </a:p>
      </dgm:t>
    </dgm:pt>
    <dgm:pt modelId="{4C1FBBB0-A9C3-5449-BF0E-CC22DCCB914C}" type="parTrans" cxnId="{C0B39620-4BC7-844A-8007-F1F59108BBDA}">
      <dgm:prSet/>
      <dgm:spPr/>
      <dgm:t>
        <a:bodyPr/>
        <a:lstStyle/>
        <a:p>
          <a:endParaRPr lang="en-GB"/>
        </a:p>
      </dgm:t>
    </dgm:pt>
    <dgm:pt modelId="{D6279E46-D735-4544-976A-027585598D99}" type="sibTrans" cxnId="{C0B39620-4BC7-844A-8007-F1F59108BBDA}">
      <dgm:prSet/>
      <dgm:spPr/>
      <dgm:t>
        <a:bodyPr/>
        <a:lstStyle/>
        <a:p>
          <a:endParaRPr lang="en-GB"/>
        </a:p>
      </dgm:t>
    </dgm:pt>
    <dgm:pt modelId="{71F4CF7C-65A5-C940-86FD-C647DD518E6D}" type="pres">
      <dgm:prSet presAssocID="{43FFEDCA-180C-7342-84A3-05A3DE7C809C}" presName="compositeShape" presStyleCnt="0">
        <dgm:presLayoutVars>
          <dgm:chMax val="7"/>
          <dgm:dir/>
          <dgm:resizeHandles val="exact"/>
        </dgm:presLayoutVars>
      </dgm:prSet>
      <dgm:spPr/>
    </dgm:pt>
    <dgm:pt modelId="{77D66770-FE68-AA43-962A-92B5DE344037}" type="pres">
      <dgm:prSet presAssocID="{43FFEDCA-180C-7342-84A3-05A3DE7C809C}" presName="wedge1" presStyleLbl="node1" presStyleIdx="0" presStyleCnt="3"/>
      <dgm:spPr/>
    </dgm:pt>
    <dgm:pt modelId="{4F47C494-248D-9F40-812C-EA800EFEF06A}" type="pres">
      <dgm:prSet presAssocID="{43FFEDCA-180C-7342-84A3-05A3DE7C809C}" presName="dummy1a" presStyleCnt="0"/>
      <dgm:spPr/>
    </dgm:pt>
    <dgm:pt modelId="{41F364FC-4EDD-2D49-94DC-2AC7A09CFAEB}" type="pres">
      <dgm:prSet presAssocID="{43FFEDCA-180C-7342-84A3-05A3DE7C809C}" presName="dummy1b" presStyleCnt="0"/>
      <dgm:spPr/>
    </dgm:pt>
    <dgm:pt modelId="{B77815C8-E5BA-6E47-B569-970C1E65AFAC}" type="pres">
      <dgm:prSet presAssocID="{43FFEDCA-180C-7342-84A3-05A3DE7C809C}" presName="wedge1Tx" presStyleLbl="node1" presStyleIdx="0" presStyleCnt="3">
        <dgm:presLayoutVars>
          <dgm:chMax val="0"/>
          <dgm:chPref val="0"/>
          <dgm:bulletEnabled val="1"/>
        </dgm:presLayoutVars>
      </dgm:prSet>
      <dgm:spPr/>
    </dgm:pt>
    <dgm:pt modelId="{365B7F9D-3521-724D-A6B5-3EA33A4E3613}" type="pres">
      <dgm:prSet presAssocID="{43FFEDCA-180C-7342-84A3-05A3DE7C809C}" presName="wedge2" presStyleLbl="node1" presStyleIdx="1" presStyleCnt="3"/>
      <dgm:spPr/>
    </dgm:pt>
    <dgm:pt modelId="{9B9EAC3E-46ED-004A-B649-6502E071FE3F}" type="pres">
      <dgm:prSet presAssocID="{43FFEDCA-180C-7342-84A3-05A3DE7C809C}" presName="dummy2a" presStyleCnt="0"/>
      <dgm:spPr/>
    </dgm:pt>
    <dgm:pt modelId="{313ED5E1-E93D-1743-9894-E6DC68AF52C3}" type="pres">
      <dgm:prSet presAssocID="{43FFEDCA-180C-7342-84A3-05A3DE7C809C}" presName="dummy2b" presStyleCnt="0"/>
      <dgm:spPr/>
    </dgm:pt>
    <dgm:pt modelId="{552C892F-7BDF-2A40-A26B-7F70271FFCF2}" type="pres">
      <dgm:prSet presAssocID="{43FFEDCA-180C-7342-84A3-05A3DE7C809C}" presName="wedge2Tx" presStyleLbl="node1" presStyleIdx="1" presStyleCnt="3">
        <dgm:presLayoutVars>
          <dgm:chMax val="0"/>
          <dgm:chPref val="0"/>
          <dgm:bulletEnabled val="1"/>
        </dgm:presLayoutVars>
      </dgm:prSet>
      <dgm:spPr/>
    </dgm:pt>
    <dgm:pt modelId="{9CA72B91-CEBF-874B-B857-1BDAF6BE75CE}" type="pres">
      <dgm:prSet presAssocID="{43FFEDCA-180C-7342-84A3-05A3DE7C809C}" presName="wedge3" presStyleLbl="node1" presStyleIdx="2" presStyleCnt="3"/>
      <dgm:spPr/>
    </dgm:pt>
    <dgm:pt modelId="{97F1606E-CFB1-EA4B-814D-1EAAD6124918}" type="pres">
      <dgm:prSet presAssocID="{43FFEDCA-180C-7342-84A3-05A3DE7C809C}" presName="dummy3a" presStyleCnt="0"/>
      <dgm:spPr/>
    </dgm:pt>
    <dgm:pt modelId="{675A79ED-1321-EB44-AF08-8F3F83E8DCE4}" type="pres">
      <dgm:prSet presAssocID="{43FFEDCA-180C-7342-84A3-05A3DE7C809C}" presName="dummy3b" presStyleCnt="0"/>
      <dgm:spPr/>
    </dgm:pt>
    <dgm:pt modelId="{589672F9-51C3-8E4C-BD33-CDCAFA77A0E2}" type="pres">
      <dgm:prSet presAssocID="{43FFEDCA-180C-7342-84A3-05A3DE7C809C}" presName="wedge3Tx" presStyleLbl="node1" presStyleIdx="2" presStyleCnt="3">
        <dgm:presLayoutVars>
          <dgm:chMax val="0"/>
          <dgm:chPref val="0"/>
          <dgm:bulletEnabled val="1"/>
        </dgm:presLayoutVars>
      </dgm:prSet>
      <dgm:spPr/>
    </dgm:pt>
    <dgm:pt modelId="{7CE1E881-F54C-DA4D-A8E6-2575A3D7DFF8}" type="pres">
      <dgm:prSet presAssocID="{26822C0A-BE2F-6748-8828-4D8F22BE445E}" presName="arrowWedge1" presStyleLbl="fgSibTrans2D1" presStyleIdx="0" presStyleCnt="3"/>
      <dgm:spPr/>
    </dgm:pt>
    <dgm:pt modelId="{33B2A6A3-C100-DE49-A342-B6B8096CE62D}" type="pres">
      <dgm:prSet presAssocID="{98D5B47E-E261-FD48-AD56-BB9F19D95445}" presName="arrowWedge2" presStyleLbl="fgSibTrans2D1" presStyleIdx="1" presStyleCnt="3"/>
      <dgm:spPr/>
    </dgm:pt>
    <dgm:pt modelId="{808851A0-6EEB-2040-96B1-68DDB152151F}" type="pres">
      <dgm:prSet presAssocID="{D6279E46-D735-4544-976A-027585598D99}" presName="arrowWedge3" presStyleLbl="fgSibTrans2D1" presStyleIdx="2" presStyleCnt="3"/>
      <dgm:spPr/>
    </dgm:pt>
  </dgm:ptLst>
  <dgm:cxnLst>
    <dgm:cxn modelId="{C0B39620-4BC7-844A-8007-F1F59108BBDA}" srcId="{43FFEDCA-180C-7342-84A3-05A3DE7C809C}" destId="{574DB0EC-C4B8-5C4D-94EF-E45F077ACD68}" srcOrd="2" destOrd="0" parTransId="{4C1FBBB0-A9C3-5449-BF0E-CC22DCCB914C}" sibTransId="{D6279E46-D735-4544-976A-027585598D99}"/>
    <dgm:cxn modelId="{980E7429-4EBD-3A40-B992-51E054C0219A}" srcId="{43FFEDCA-180C-7342-84A3-05A3DE7C809C}" destId="{3472064D-D3EE-DA4F-A3DD-D6D8F34BF866}" srcOrd="1" destOrd="0" parTransId="{32C4451B-93E6-BC43-A816-ABDFE145B113}" sibTransId="{98D5B47E-E261-FD48-AD56-BB9F19D95445}"/>
    <dgm:cxn modelId="{E4DA9945-1E35-6B4A-B58C-AE0B90EBCF89}" type="presOf" srcId="{43FFEDCA-180C-7342-84A3-05A3DE7C809C}" destId="{71F4CF7C-65A5-C940-86FD-C647DD518E6D}" srcOrd="0" destOrd="0" presId="urn:microsoft.com/office/officeart/2005/8/layout/cycle8"/>
    <dgm:cxn modelId="{2BDF2447-C3EA-2441-8EC9-09E00C7248E8}" type="presOf" srcId="{574DB0EC-C4B8-5C4D-94EF-E45F077ACD68}" destId="{589672F9-51C3-8E4C-BD33-CDCAFA77A0E2}" srcOrd="1" destOrd="0" presId="urn:microsoft.com/office/officeart/2005/8/layout/cycle8"/>
    <dgm:cxn modelId="{B5715653-7E7E-6E42-AF39-FA9CC49A282B}" type="presOf" srcId="{BCBE9E5A-B855-6D44-BE26-616994A29EED}" destId="{B77815C8-E5BA-6E47-B569-970C1E65AFAC}" srcOrd="1" destOrd="0" presId="urn:microsoft.com/office/officeart/2005/8/layout/cycle8"/>
    <dgm:cxn modelId="{F24B117E-3E9B-6F49-98C0-BF8184AA3FD7}" type="presOf" srcId="{3472064D-D3EE-DA4F-A3DD-D6D8F34BF866}" destId="{552C892F-7BDF-2A40-A26B-7F70271FFCF2}" srcOrd="1" destOrd="0" presId="urn:microsoft.com/office/officeart/2005/8/layout/cycle8"/>
    <dgm:cxn modelId="{63F6E790-815B-3C41-8A01-4B072FD3E761}" type="presOf" srcId="{574DB0EC-C4B8-5C4D-94EF-E45F077ACD68}" destId="{9CA72B91-CEBF-874B-B857-1BDAF6BE75CE}" srcOrd="0" destOrd="0" presId="urn:microsoft.com/office/officeart/2005/8/layout/cycle8"/>
    <dgm:cxn modelId="{3550479C-EE89-3E47-9835-D3B0865FCCA3}" srcId="{43FFEDCA-180C-7342-84A3-05A3DE7C809C}" destId="{BCBE9E5A-B855-6D44-BE26-616994A29EED}" srcOrd="0" destOrd="0" parTransId="{89A4AE3D-3C0B-C24A-8CE6-7550EEE5314A}" sibTransId="{26822C0A-BE2F-6748-8828-4D8F22BE445E}"/>
    <dgm:cxn modelId="{F48457D1-88F5-D741-A160-001E6B2D3090}" type="presOf" srcId="{3472064D-D3EE-DA4F-A3DD-D6D8F34BF866}" destId="{365B7F9D-3521-724D-A6B5-3EA33A4E3613}" srcOrd="0" destOrd="0" presId="urn:microsoft.com/office/officeart/2005/8/layout/cycle8"/>
    <dgm:cxn modelId="{6784B1D9-C619-D740-B5DF-018723C98F26}" type="presOf" srcId="{BCBE9E5A-B855-6D44-BE26-616994A29EED}" destId="{77D66770-FE68-AA43-962A-92B5DE344037}" srcOrd="0" destOrd="0" presId="urn:microsoft.com/office/officeart/2005/8/layout/cycle8"/>
    <dgm:cxn modelId="{9B309FE6-DD6C-654C-8F85-FD5C6D2DBE01}" type="presParOf" srcId="{71F4CF7C-65A5-C940-86FD-C647DD518E6D}" destId="{77D66770-FE68-AA43-962A-92B5DE344037}" srcOrd="0" destOrd="0" presId="urn:microsoft.com/office/officeart/2005/8/layout/cycle8"/>
    <dgm:cxn modelId="{057E7143-9972-4D43-B4B8-23D032DF0197}" type="presParOf" srcId="{71F4CF7C-65A5-C940-86FD-C647DD518E6D}" destId="{4F47C494-248D-9F40-812C-EA800EFEF06A}" srcOrd="1" destOrd="0" presId="urn:microsoft.com/office/officeart/2005/8/layout/cycle8"/>
    <dgm:cxn modelId="{56D2B84A-4773-304B-B151-AB806C8901DD}" type="presParOf" srcId="{71F4CF7C-65A5-C940-86FD-C647DD518E6D}" destId="{41F364FC-4EDD-2D49-94DC-2AC7A09CFAEB}" srcOrd="2" destOrd="0" presId="urn:microsoft.com/office/officeart/2005/8/layout/cycle8"/>
    <dgm:cxn modelId="{FC583D4D-D4FF-BF4B-B4B8-4B35A80672C7}" type="presParOf" srcId="{71F4CF7C-65A5-C940-86FD-C647DD518E6D}" destId="{B77815C8-E5BA-6E47-B569-970C1E65AFAC}" srcOrd="3" destOrd="0" presId="urn:microsoft.com/office/officeart/2005/8/layout/cycle8"/>
    <dgm:cxn modelId="{1C5591A0-0D0E-1149-9644-3B9288E33AEF}" type="presParOf" srcId="{71F4CF7C-65A5-C940-86FD-C647DD518E6D}" destId="{365B7F9D-3521-724D-A6B5-3EA33A4E3613}" srcOrd="4" destOrd="0" presId="urn:microsoft.com/office/officeart/2005/8/layout/cycle8"/>
    <dgm:cxn modelId="{E572F05D-A2E2-6F4E-BB5A-3C10FB482FB0}" type="presParOf" srcId="{71F4CF7C-65A5-C940-86FD-C647DD518E6D}" destId="{9B9EAC3E-46ED-004A-B649-6502E071FE3F}" srcOrd="5" destOrd="0" presId="urn:microsoft.com/office/officeart/2005/8/layout/cycle8"/>
    <dgm:cxn modelId="{E8FB8834-7570-F14F-A013-884EB2A61473}" type="presParOf" srcId="{71F4CF7C-65A5-C940-86FD-C647DD518E6D}" destId="{313ED5E1-E93D-1743-9894-E6DC68AF52C3}" srcOrd="6" destOrd="0" presId="urn:microsoft.com/office/officeart/2005/8/layout/cycle8"/>
    <dgm:cxn modelId="{91EAE829-921A-5B44-9DC4-EC6AD72BE2E0}" type="presParOf" srcId="{71F4CF7C-65A5-C940-86FD-C647DD518E6D}" destId="{552C892F-7BDF-2A40-A26B-7F70271FFCF2}" srcOrd="7" destOrd="0" presId="urn:microsoft.com/office/officeart/2005/8/layout/cycle8"/>
    <dgm:cxn modelId="{1EC8B701-5504-7345-95C3-9718F7EDD142}" type="presParOf" srcId="{71F4CF7C-65A5-C940-86FD-C647DD518E6D}" destId="{9CA72B91-CEBF-874B-B857-1BDAF6BE75CE}" srcOrd="8" destOrd="0" presId="urn:microsoft.com/office/officeart/2005/8/layout/cycle8"/>
    <dgm:cxn modelId="{1417AEDE-C343-0F43-BAB6-B93BBC8386E9}" type="presParOf" srcId="{71F4CF7C-65A5-C940-86FD-C647DD518E6D}" destId="{97F1606E-CFB1-EA4B-814D-1EAAD6124918}" srcOrd="9" destOrd="0" presId="urn:microsoft.com/office/officeart/2005/8/layout/cycle8"/>
    <dgm:cxn modelId="{B7C5DC63-8B96-204E-A4A9-E2C113C9E06E}" type="presParOf" srcId="{71F4CF7C-65A5-C940-86FD-C647DD518E6D}" destId="{675A79ED-1321-EB44-AF08-8F3F83E8DCE4}" srcOrd="10" destOrd="0" presId="urn:microsoft.com/office/officeart/2005/8/layout/cycle8"/>
    <dgm:cxn modelId="{30B44B0F-89BD-E345-B46B-D712776D8546}" type="presParOf" srcId="{71F4CF7C-65A5-C940-86FD-C647DD518E6D}" destId="{589672F9-51C3-8E4C-BD33-CDCAFA77A0E2}" srcOrd="11" destOrd="0" presId="urn:microsoft.com/office/officeart/2005/8/layout/cycle8"/>
    <dgm:cxn modelId="{5EE43864-32F0-FE44-8391-86A789F5A9B8}" type="presParOf" srcId="{71F4CF7C-65A5-C940-86FD-C647DD518E6D}" destId="{7CE1E881-F54C-DA4D-A8E6-2575A3D7DFF8}" srcOrd="12" destOrd="0" presId="urn:microsoft.com/office/officeart/2005/8/layout/cycle8"/>
    <dgm:cxn modelId="{C5C12DB6-B4C7-E042-B4D7-601D362A71DF}" type="presParOf" srcId="{71F4CF7C-65A5-C940-86FD-C647DD518E6D}" destId="{33B2A6A3-C100-DE49-A342-B6B8096CE62D}" srcOrd="13" destOrd="0" presId="urn:microsoft.com/office/officeart/2005/8/layout/cycle8"/>
    <dgm:cxn modelId="{2FAEEBF3-52A8-D84D-9C47-F0992BCE8F7F}" type="presParOf" srcId="{71F4CF7C-65A5-C940-86FD-C647DD518E6D}" destId="{808851A0-6EEB-2040-96B1-68DDB152151F}"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3E3DF9-A843-4E4C-9B37-6F743273FD45}" type="doc">
      <dgm:prSet loTypeId="urn:microsoft.com/office/officeart/2005/8/layout/vList5" loCatId="list" qsTypeId="urn:microsoft.com/office/officeart/2005/8/quickstyle/simple2" qsCatId="simple" csTypeId="urn:microsoft.com/office/officeart/2005/8/colors/colorful2" csCatId="colorful" phldr="1"/>
      <dgm:spPr/>
      <dgm:t>
        <a:bodyPr/>
        <a:lstStyle/>
        <a:p>
          <a:endParaRPr lang="en-GB"/>
        </a:p>
      </dgm:t>
    </dgm:pt>
    <dgm:pt modelId="{AC6A70F5-0480-4120-8E99-E36C7C4B7397}">
      <dgm:prSet custT="1"/>
      <dgm:spPr>
        <a:solidFill>
          <a:schemeClr val="accent1">
            <a:lumMod val="75000"/>
          </a:schemeClr>
        </a:solidFill>
      </dgm:spPr>
      <dgm:t>
        <a:bodyPr/>
        <a:lstStyle/>
        <a:p>
          <a:r>
            <a:rPr lang="en-GB" sz="2400" dirty="0">
              <a:latin typeface="Arial" panose="020B0604020202020204" pitchFamily="34" charset="0"/>
              <a:cs typeface="Arial" panose="020B0604020202020204" pitchFamily="34" charset="0"/>
            </a:rPr>
            <a:t>Getting the Best Start in Life  </a:t>
          </a:r>
        </a:p>
      </dgm:t>
      <dgm:extLst>
        <a:ext uri="{E40237B7-FDA0-4F09-8148-C483321AD2D9}">
          <dgm14:cNvPr xmlns:dgm14="http://schemas.microsoft.com/office/drawing/2010/diagram" id="0" name="" descr="Getting the Best Start in Life  "/>
        </a:ext>
      </dgm:extLst>
    </dgm:pt>
    <dgm:pt modelId="{E705AF90-F358-4A11-95F5-041A25EA2A89}" type="parTrans" cxnId="{A4A881BF-A05A-4AB2-A7E2-9E3F327B2CB2}">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AFF492E1-D4EF-4F9A-9BB0-0B8CCAD54353}" type="sibTrans" cxnId="{A4A881BF-A05A-4AB2-A7E2-9E3F327B2CB2}">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DFFF348D-A1CA-450D-8F46-50EBFE93E6FD}">
      <dgm:prSet custT="1"/>
      <dgm:spPr>
        <a:solidFill>
          <a:schemeClr val="accent1"/>
        </a:solidFill>
      </dgm:spPr>
      <dgm:t>
        <a:bodyPr/>
        <a:lstStyle/>
        <a:p>
          <a:r>
            <a:rPr lang="en-GB" sz="2400" dirty="0">
              <a:latin typeface="Arial" panose="020B0604020202020204" pitchFamily="34" charset="0"/>
              <a:cs typeface="Arial" panose="020B0604020202020204" pitchFamily="34" charset="0"/>
            </a:rPr>
            <a:t>Mental Wellness and Balance</a:t>
          </a:r>
        </a:p>
      </dgm:t>
      <dgm:extLst>
        <a:ext uri="{E40237B7-FDA0-4F09-8148-C483321AD2D9}">
          <dgm14:cNvPr xmlns:dgm14="http://schemas.microsoft.com/office/drawing/2010/diagram" id="0" name="" descr="Mental Wellness and Balance"/>
        </a:ext>
      </dgm:extLst>
    </dgm:pt>
    <dgm:pt modelId="{AF58D8E0-1596-449E-9E0B-8AA1B59E8658}" type="parTrans" cxnId="{F444B232-C770-4F2F-BD23-000860ACEA48}">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ABD0DF50-BCEF-4554-81A0-49F890E45628}" type="sibTrans" cxnId="{F444B232-C770-4F2F-BD23-000860ACEA48}">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ECA6CF2B-DAD9-4E73-B842-54186CB6CA53}">
      <dgm:prSet custT="1"/>
      <dgm:spPr>
        <a:solidFill>
          <a:schemeClr val="accent1">
            <a:lumMod val="60000"/>
            <a:lumOff val="40000"/>
          </a:schemeClr>
        </a:solidFill>
      </dgm:spPr>
      <dgm:t>
        <a:bodyPr/>
        <a:lstStyle/>
        <a:p>
          <a:r>
            <a:rPr lang="en-GB" sz="2400" dirty="0">
              <a:latin typeface="Arial" panose="020B0604020202020204" pitchFamily="34" charset="0"/>
              <a:cs typeface="Arial" panose="020B0604020202020204" pitchFamily="34" charset="0"/>
            </a:rPr>
            <a:t>Healthy and Affordable Food</a:t>
          </a:r>
        </a:p>
      </dgm:t>
      <dgm:extLst>
        <a:ext uri="{E40237B7-FDA0-4F09-8148-C483321AD2D9}">
          <dgm14:cNvPr xmlns:dgm14="http://schemas.microsoft.com/office/drawing/2010/diagram" id="0" name="" descr="Healthy and Affordable Food"/>
        </a:ext>
      </dgm:extLst>
    </dgm:pt>
    <dgm:pt modelId="{E5E8AB49-68EC-4CCC-90DF-34CEEB1C6CBB}" type="parTrans" cxnId="{B333E438-2540-4674-B828-58675E2AFC7E}">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7345E790-6F7D-4258-8B2D-EB2895CF4CFD}" type="sibTrans" cxnId="{B333E438-2540-4674-B828-58675E2AFC7E}">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5666A83F-7299-48AE-8615-39CA3E1055F1}">
      <dgm:prSet custT="1"/>
      <dgm:spPr>
        <a:solidFill>
          <a:schemeClr val="accent2"/>
        </a:solidFill>
      </dgm:spPr>
      <dgm:t>
        <a:bodyPr/>
        <a:lstStyle/>
        <a:p>
          <a:r>
            <a:rPr lang="en-GB" sz="2400" dirty="0">
              <a:latin typeface="Arial" panose="020B0604020202020204" pitchFamily="34" charset="0"/>
              <a:cs typeface="Arial" panose="020B0604020202020204" pitchFamily="34" charset="0"/>
            </a:rPr>
            <a:t>Working and Learning Well</a:t>
          </a:r>
        </a:p>
      </dgm:t>
      <dgm:extLst>
        <a:ext uri="{E40237B7-FDA0-4F09-8148-C483321AD2D9}">
          <dgm14:cNvPr xmlns:dgm14="http://schemas.microsoft.com/office/drawing/2010/diagram" id="0" name="" descr="Working and Learning Well"/>
        </a:ext>
      </dgm:extLst>
    </dgm:pt>
    <dgm:pt modelId="{4F31A2EE-6860-44BA-86AC-C62587757051}" type="parTrans" cxnId="{3610D636-AFA1-48A6-8E1E-0D050CEEA31F}">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81B57BBC-394D-4E12-8CE1-72E1D0A23EC8}" type="sibTrans" cxnId="{3610D636-AFA1-48A6-8E1E-0D050CEEA31F}">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2D158076-6275-4D33-BC2C-91409C4F4AF7}">
      <dgm:prSet custT="1"/>
      <dgm:spPr>
        <a:solidFill>
          <a:schemeClr val="accent2">
            <a:lumMod val="75000"/>
          </a:schemeClr>
        </a:solidFill>
      </dgm:spPr>
      <dgm:t>
        <a:bodyPr/>
        <a:lstStyle/>
        <a:p>
          <a:r>
            <a:rPr lang="en-GB" sz="2400" dirty="0">
              <a:latin typeface="Arial" panose="020B0604020202020204" pitchFamily="34" charset="0"/>
              <a:cs typeface="Arial" panose="020B0604020202020204" pitchFamily="34" charset="0"/>
            </a:rPr>
            <a:t>Protect and Detect</a:t>
          </a:r>
        </a:p>
      </dgm:t>
      <dgm:extLst>
        <a:ext uri="{E40237B7-FDA0-4F09-8148-C483321AD2D9}">
          <dgm14:cNvPr xmlns:dgm14="http://schemas.microsoft.com/office/drawing/2010/diagram" id="0" name="" descr="Protect and Detect"/>
        </a:ext>
      </dgm:extLst>
    </dgm:pt>
    <dgm:pt modelId="{A1D5EAFB-A715-4487-941D-76F335AF52AA}" type="parTrans" cxnId="{A774ED16-8720-4931-AF92-4C6FC81B3027}">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CD3FB3F9-A56F-4A78-AA8B-927EA7B835A6}" type="sibTrans" cxnId="{A774ED16-8720-4931-AF92-4C6FC81B3027}">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017C98D9-5723-4F76-94E7-5AD5134D3A0D}">
      <dgm:prSet custT="1"/>
      <dgm:spPr>
        <a:solidFill>
          <a:schemeClr val="accent6">
            <a:lumMod val="75000"/>
          </a:schemeClr>
        </a:solidFill>
      </dgm:spPr>
      <dgm:t>
        <a:bodyPr/>
        <a:lstStyle/>
        <a:p>
          <a:r>
            <a:rPr lang="en-GB" sz="2400" dirty="0">
              <a:latin typeface="Arial" panose="020B0604020202020204" pitchFamily="34" charset="0"/>
              <a:cs typeface="Arial" panose="020B0604020202020204" pitchFamily="34" charset="0"/>
            </a:rPr>
            <a:t>Closing the Gaps</a:t>
          </a:r>
        </a:p>
      </dgm:t>
      <dgm:extLst>
        <a:ext uri="{E40237B7-FDA0-4F09-8148-C483321AD2D9}">
          <dgm14:cNvPr xmlns:dgm14="http://schemas.microsoft.com/office/drawing/2010/diagram" id="0" name="" descr="Closing the Gaps"/>
        </a:ext>
      </dgm:extLst>
    </dgm:pt>
    <dgm:pt modelId="{46223ED8-5AB9-4DAB-BE5E-F7216318AB60}" type="parTrans" cxnId="{87CFA26F-2B51-406A-AB36-DB76BEED13A1}">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CA6B68B8-4769-445D-9763-2634F03CE4D2}" type="sibTrans" cxnId="{87CFA26F-2B51-406A-AB36-DB76BEED13A1}">
      <dgm:prSet/>
      <dgm:spPr/>
      <dgm:t>
        <a:bodyPr/>
        <a:lstStyle/>
        <a:p>
          <a:endParaRPr lang="en-GB" sz="2400">
            <a:solidFill>
              <a:schemeClr val="tx1"/>
            </a:solidFill>
            <a:latin typeface="Arial" panose="020B0604020202020204" pitchFamily="34" charset="0"/>
            <a:cs typeface="Arial" panose="020B0604020202020204" pitchFamily="34" charset="0"/>
          </a:endParaRPr>
        </a:p>
      </dgm:t>
    </dgm:pt>
    <dgm:pt modelId="{AF0FEE41-3000-4FCD-AD58-0F1B6966D041}">
      <dgm:prSet custT="1"/>
      <dgm:spPr>
        <a:solidFill>
          <a:schemeClr val="accent2">
            <a:lumMod val="60000"/>
            <a:lumOff val="40000"/>
          </a:schemeClr>
        </a:solidFill>
      </dgm:spPr>
      <dgm:t>
        <a:bodyPr/>
        <a:lstStyle/>
        <a:p>
          <a:r>
            <a:rPr lang="en-GB" sz="2400" dirty="0">
              <a:latin typeface="Arial" panose="020B0604020202020204" pitchFamily="34" charset="0"/>
              <a:cs typeface="Arial" panose="020B0604020202020204" pitchFamily="34" charset="0"/>
            </a:rPr>
            <a:t>Active at Every Age and Ability</a:t>
          </a:r>
        </a:p>
      </dgm:t>
      <dgm:extLst>
        <a:ext uri="{E40237B7-FDA0-4F09-8148-C483321AD2D9}">
          <dgm14:cNvPr xmlns:dgm14="http://schemas.microsoft.com/office/drawing/2010/diagram" id="0" name="" descr="Active at Every Age and Ability"/>
        </a:ext>
      </dgm:extLst>
    </dgm:pt>
    <dgm:pt modelId="{984CA5C7-D1F0-46CD-972E-8BD712C0A59B}" type="parTrans" cxnId="{AFAE675A-4F62-4D4D-B98E-E9C0AD0CC19E}">
      <dgm:prSet/>
      <dgm:spPr/>
      <dgm:t>
        <a:bodyPr/>
        <a:lstStyle/>
        <a:p>
          <a:endParaRPr lang="en-GB" sz="2400">
            <a:latin typeface="Arial" panose="020B0604020202020204" pitchFamily="34" charset="0"/>
            <a:cs typeface="Arial" panose="020B0604020202020204" pitchFamily="34" charset="0"/>
          </a:endParaRPr>
        </a:p>
      </dgm:t>
    </dgm:pt>
    <dgm:pt modelId="{C552EAAF-3827-4DA6-B52C-E7DD59D21724}" type="sibTrans" cxnId="{AFAE675A-4F62-4D4D-B98E-E9C0AD0CC19E}">
      <dgm:prSet/>
      <dgm:spPr/>
      <dgm:t>
        <a:bodyPr/>
        <a:lstStyle/>
        <a:p>
          <a:endParaRPr lang="en-GB" sz="2400">
            <a:latin typeface="Arial" panose="020B0604020202020204" pitchFamily="34" charset="0"/>
            <a:cs typeface="Arial" panose="020B0604020202020204" pitchFamily="34" charset="0"/>
          </a:endParaRPr>
        </a:p>
      </dgm:t>
    </dgm:pt>
    <dgm:pt modelId="{95C7B7D8-F355-4AF8-AC12-9C15FC4279BA}">
      <dgm:prSet custT="1"/>
      <dgm:spPr>
        <a:solidFill>
          <a:srgbClr val="238CA5"/>
        </a:solidFill>
      </dgm:spPr>
      <dgm:t>
        <a:bodyPr/>
        <a:lstStyle/>
        <a:p>
          <a:r>
            <a:rPr lang="en-GB" sz="2400" dirty="0">
              <a:latin typeface="Arial" panose="020B0604020202020204" pitchFamily="34" charset="0"/>
              <a:cs typeface="Arial" panose="020B0604020202020204" pitchFamily="34" charset="0"/>
            </a:rPr>
            <a:t>Ageing and Dying Well</a:t>
          </a:r>
        </a:p>
      </dgm:t>
      <dgm:extLst>
        <a:ext uri="{E40237B7-FDA0-4F09-8148-C483321AD2D9}">
          <dgm14:cNvPr xmlns:dgm14="http://schemas.microsoft.com/office/drawing/2010/diagram" id="0" name="" descr="Ageing and Dying Well"/>
        </a:ext>
      </dgm:extLst>
    </dgm:pt>
    <dgm:pt modelId="{673077E0-5857-4E36-9878-3077653BBFFD}" type="parTrans" cxnId="{40CDC04B-03FE-42B0-93ED-7D97E17895C9}">
      <dgm:prSet/>
      <dgm:spPr/>
      <dgm:t>
        <a:bodyPr/>
        <a:lstStyle/>
        <a:p>
          <a:endParaRPr lang="en-GB" sz="2400">
            <a:latin typeface="Arial" panose="020B0604020202020204" pitchFamily="34" charset="0"/>
            <a:cs typeface="Arial" panose="020B0604020202020204" pitchFamily="34" charset="0"/>
          </a:endParaRPr>
        </a:p>
      </dgm:t>
    </dgm:pt>
    <dgm:pt modelId="{5EC567D4-CE5B-43E7-9AD3-6B0F6F67C8D0}" type="sibTrans" cxnId="{40CDC04B-03FE-42B0-93ED-7D97E17895C9}">
      <dgm:prSet/>
      <dgm:spPr/>
      <dgm:t>
        <a:bodyPr/>
        <a:lstStyle/>
        <a:p>
          <a:endParaRPr lang="en-GB" sz="2400">
            <a:latin typeface="Arial" panose="020B0604020202020204" pitchFamily="34" charset="0"/>
            <a:cs typeface="Arial" panose="020B0604020202020204" pitchFamily="34" charset="0"/>
          </a:endParaRPr>
        </a:p>
      </dgm:t>
    </dgm:pt>
    <dgm:pt modelId="{3A1FDC2D-96DF-45C6-9DEF-2402688C0737}">
      <dgm:prSet custT="1"/>
      <dgm:spPr>
        <a:solidFill>
          <a:schemeClr val="accent6">
            <a:lumMod val="60000"/>
            <a:lumOff val="40000"/>
          </a:schemeClr>
        </a:solidFill>
      </dgm:spPr>
      <dgm:t>
        <a:bodyPr/>
        <a:lstStyle/>
        <a:p>
          <a:r>
            <a:rPr lang="en-GB" sz="2400" dirty="0">
              <a:latin typeface="Arial" panose="020B0604020202020204" pitchFamily="34" charset="0"/>
              <a:cs typeface="Arial" panose="020B0604020202020204" pitchFamily="34" charset="0"/>
            </a:rPr>
            <a:t>Mitigating the Legacy of COVID-19</a:t>
          </a:r>
        </a:p>
      </dgm:t>
      <dgm:extLst>
        <a:ext uri="{E40237B7-FDA0-4F09-8148-C483321AD2D9}">
          <dgm14:cNvPr xmlns:dgm14="http://schemas.microsoft.com/office/drawing/2010/diagram" id="0" name="" descr="Mitigating the Legacy of COVID-19"/>
        </a:ext>
      </dgm:extLst>
    </dgm:pt>
    <dgm:pt modelId="{6C7CD6B4-9E82-47B2-8462-95CBA9E7DEC1}" type="parTrans" cxnId="{54788303-55F6-45BE-82C5-042CB0C3DD7A}">
      <dgm:prSet/>
      <dgm:spPr/>
      <dgm:t>
        <a:bodyPr/>
        <a:lstStyle/>
        <a:p>
          <a:endParaRPr lang="en-GB" sz="2400">
            <a:latin typeface="Arial" panose="020B0604020202020204" pitchFamily="34" charset="0"/>
            <a:cs typeface="Arial" panose="020B0604020202020204" pitchFamily="34" charset="0"/>
          </a:endParaRPr>
        </a:p>
      </dgm:t>
    </dgm:pt>
    <dgm:pt modelId="{1902639A-3FF5-4DD4-A81E-DAE3D91A5A65}" type="sibTrans" cxnId="{54788303-55F6-45BE-82C5-042CB0C3DD7A}">
      <dgm:prSet/>
      <dgm:spPr/>
      <dgm:t>
        <a:bodyPr/>
        <a:lstStyle/>
        <a:p>
          <a:endParaRPr lang="en-GB" sz="2400">
            <a:latin typeface="Arial" panose="020B0604020202020204" pitchFamily="34" charset="0"/>
            <a:cs typeface="Arial" panose="020B0604020202020204" pitchFamily="34" charset="0"/>
          </a:endParaRPr>
        </a:p>
      </dgm:t>
    </dgm:pt>
    <dgm:pt modelId="{4B9D9203-AA4F-4106-B433-3C17D58213A6}">
      <dgm:prSet custT="1"/>
      <dgm:spPr>
        <a:solidFill>
          <a:schemeClr val="accent6"/>
        </a:solidFill>
      </dgm:spPr>
      <dgm:t>
        <a:bodyPr/>
        <a:lstStyle/>
        <a:p>
          <a:r>
            <a:rPr lang="en-GB" sz="2400" dirty="0">
              <a:latin typeface="Arial" panose="020B0604020202020204" pitchFamily="34" charset="0"/>
              <a:cs typeface="Arial" panose="020B0604020202020204" pitchFamily="34" charset="0"/>
            </a:rPr>
            <a:t>Green and Sustainable Future</a:t>
          </a:r>
        </a:p>
      </dgm:t>
      <dgm:extLst>
        <a:ext uri="{E40237B7-FDA0-4F09-8148-C483321AD2D9}">
          <dgm14:cNvPr xmlns:dgm14="http://schemas.microsoft.com/office/drawing/2010/diagram" id="0" name="" descr="Green and Sustainable Future"/>
        </a:ext>
      </dgm:extLst>
    </dgm:pt>
    <dgm:pt modelId="{D00ABEE1-3F36-4BC9-8839-8B78949E4321}" type="parTrans" cxnId="{ED238A07-49BF-4AE4-BCC7-C14F3EA8C21A}">
      <dgm:prSet/>
      <dgm:spPr/>
      <dgm:t>
        <a:bodyPr/>
        <a:lstStyle/>
        <a:p>
          <a:endParaRPr lang="en-GB" sz="2400">
            <a:latin typeface="Arial" panose="020B0604020202020204" pitchFamily="34" charset="0"/>
            <a:cs typeface="Arial" panose="020B0604020202020204" pitchFamily="34" charset="0"/>
          </a:endParaRPr>
        </a:p>
      </dgm:t>
    </dgm:pt>
    <dgm:pt modelId="{79665C22-002D-426A-BEB8-2CBE5D1C8766}" type="sibTrans" cxnId="{ED238A07-49BF-4AE4-BCC7-C14F3EA8C21A}">
      <dgm:prSet/>
      <dgm:spPr/>
      <dgm:t>
        <a:bodyPr/>
        <a:lstStyle/>
        <a:p>
          <a:endParaRPr lang="en-GB" sz="2400">
            <a:latin typeface="Arial" panose="020B0604020202020204" pitchFamily="34" charset="0"/>
            <a:cs typeface="Arial" panose="020B0604020202020204" pitchFamily="34" charset="0"/>
          </a:endParaRPr>
        </a:p>
      </dgm:t>
    </dgm:pt>
    <dgm:pt modelId="{A9EFD1C4-31AB-44BC-8BB8-D778070993D9}" type="pres">
      <dgm:prSet presAssocID="{3D3E3DF9-A843-4E4C-9B37-6F743273FD45}" presName="Name0" presStyleCnt="0">
        <dgm:presLayoutVars>
          <dgm:dir/>
          <dgm:animLvl val="lvl"/>
          <dgm:resizeHandles val="exact"/>
        </dgm:presLayoutVars>
      </dgm:prSet>
      <dgm:spPr/>
    </dgm:pt>
    <dgm:pt modelId="{62F8383A-5CA5-4D34-B894-3BD4599AF318}" type="pres">
      <dgm:prSet presAssocID="{AC6A70F5-0480-4120-8E99-E36C7C4B7397}" presName="linNode" presStyleCnt="0"/>
      <dgm:spPr/>
    </dgm:pt>
    <dgm:pt modelId="{E5BEFB30-77A8-4E8E-BB64-7A308D2C7694}" type="pres">
      <dgm:prSet presAssocID="{AC6A70F5-0480-4120-8E99-E36C7C4B7397}" presName="parentText" presStyleLbl="node1" presStyleIdx="0" presStyleCnt="10" custScaleX="127217">
        <dgm:presLayoutVars>
          <dgm:chMax val="1"/>
          <dgm:bulletEnabled val="1"/>
        </dgm:presLayoutVars>
      </dgm:prSet>
      <dgm:spPr/>
    </dgm:pt>
    <dgm:pt modelId="{31E38F81-713C-414B-B4DC-A15429BEAFDA}" type="pres">
      <dgm:prSet presAssocID="{AFF492E1-D4EF-4F9A-9BB0-0B8CCAD54353}" presName="sp" presStyleCnt="0"/>
      <dgm:spPr/>
    </dgm:pt>
    <dgm:pt modelId="{FAA5C1F8-4066-4323-82EA-D48B8E199793}" type="pres">
      <dgm:prSet presAssocID="{DFFF348D-A1CA-450D-8F46-50EBFE93E6FD}" presName="linNode" presStyleCnt="0"/>
      <dgm:spPr/>
    </dgm:pt>
    <dgm:pt modelId="{B401FB47-1C8D-4F44-9245-399194FD70F6}" type="pres">
      <dgm:prSet presAssocID="{DFFF348D-A1CA-450D-8F46-50EBFE93E6FD}" presName="parentText" presStyleLbl="node1" presStyleIdx="1" presStyleCnt="10" custScaleX="127087">
        <dgm:presLayoutVars>
          <dgm:chMax val="1"/>
          <dgm:bulletEnabled val="1"/>
        </dgm:presLayoutVars>
      </dgm:prSet>
      <dgm:spPr/>
    </dgm:pt>
    <dgm:pt modelId="{1A84F61B-40BE-40DE-BBCF-98BA7613815B}" type="pres">
      <dgm:prSet presAssocID="{ABD0DF50-BCEF-4554-81A0-49F890E45628}" presName="sp" presStyleCnt="0"/>
      <dgm:spPr/>
    </dgm:pt>
    <dgm:pt modelId="{04D096B5-7BC4-470D-B0B3-88A82A77956C}" type="pres">
      <dgm:prSet presAssocID="{ECA6CF2B-DAD9-4E73-B842-54186CB6CA53}" presName="linNode" presStyleCnt="0"/>
      <dgm:spPr/>
    </dgm:pt>
    <dgm:pt modelId="{DFA8970D-81B2-4246-B9DF-88C97782EF34}" type="pres">
      <dgm:prSet presAssocID="{ECA6CF2B-DAD9-4E73-B842-54186CB6CA53}" presName="parentText" presStyleLbl="node1" presStyleIdx="2" presStyleCnt="10" custScaleX="127087">
        <dgm:presLayoutVars>
          <dgm:chMax val="1"/>
          <dgm:bulletEnabled val="1"/>
        </dgm:presLayoutVars>
      </dgm:prSet>
      <dgm:spPr/>
    </dgm:pt>
    <dgm:pt modelId="{719269DA-4D0B-4638-9328-57F4AB9668BA}" type="pres">
      <dgm:prSet presAssocID="{7345E790-6F7D-4258-8B2D-EB2895CF4CFD}" presName="sp" presStyleCnt="0"/>
      <dgm:spPr/>
    </dgm:pt>
    <dgm:pt modelId="{05C0D37D-D1F9-46F6-A9E4-143A1F7912AA}" type="pres">
      <dgm:prSet presAssocID="{AF0FEE41-3000-4FCD-AD58-0F1B6966D041}" presName="linNode" presStyleCnt="0"/>
      <dgm:spPr/>
    </dgm:pt>
    <dgm:pt modelId="{D3B9AC62-B1BE-41E7-A3AA-77FD575C1FB4}" type="pres">
      <dgm:prSet presAssocID="{AF0FEE41-3000-4FCD-AD58-0F1B6966D041}" presName="parentText" presStyleLbl="node1" presStyleIdx="3" presStyleCnt="10" custScaleX="127087">
        <dgm:presLayoutVars>
          <dgm:chMax val="1"/>
          <dgm:bulletEnabled val="1"/>
        </dgm:presLayoutVars>
      </dgm:prSet>
      <dgm:spPr/>
    </dgm:pt>
    <dgm:pt modelId="{7ED7FB3D-7285-4C96-9261-F27B263E97E7}" type="pres">
      <dgm:prSet presAssocID="{C552EAAF-3827-4DA6-B52C-E7DD59D21724}" presName="sp" presStyleCnt="0"/>
      <dgm:spPr/>
    </dgm:pt>
    <dgm:pt modelId="{DD06528D-202A-4CE0-AE27-32F5E0466B52}" type="pres">
      <dgm:prSet presAssocID="{5666A83F-7299-48AE-8615-39CA3E1055F1}" presName="linNode" presStyleCnt="0"/>
      <dgm:spPr/>
    </dgm:pt>
    <dgm:pt modelId="{BB54EF75-210F-44C8-82D1-D8FEFFBEE498}" type="pres">
      <dgm:prSet presAssocID="{5666A83F-7299-48AE-8615-39CA3E1055F1}" presName="parentText" presStyleLbl="node1" presStyleIdx="4" presStyleCnt="10" custScaleX="127087">
        <dgm:presLayoutVars>
          <dgm:chMax val="1"/>
          <dgm:bulletEnabled val="1"/>
        </dgm:presLayoutVars>
      </dgm:prSet>
      <dgm:spPr/>
    </dgm:pt>
    <dgm:pt modelId="{2AE921B1-231F-4182-8F40-849DD9B6099C}" type="pres">
      <dgm:prSet presAssocID="{81B57BBC-394D-4E12-8CE1-72E1D0A23EC8}" presName="sp" presStyleCnt="0"/>
      <dgm:spPr/>
    </dgm:pt>
    <dgm:pt modelId="{6DB9AB26-8F3B-465F-B7A1-1BDDDFE2FBEF}" type="pres">
      <dgm:prSet presAssocID="{2D158076-6275-4D33-BC2C-91409C4F4AF7}" presName="linNode" presStyleCnt="0"/>
      <dgm:spPr/>
    </dgm:pt>
    <dgm:pt modelId="{3109A61B-73D1-4BE8-AD13-6CDCCB2B769F}" type="pres">
      <dgm:prSet presAssocID="{2D158076-6275-4D33-BC2C-91409C4F4AF7}" presName="parentText" presStyleLbl="node1" presStyleIdx="5" presStyleCnt="10" custScaleX="127087">
        <dgm:presLayoutVars>
          <dgm:chMax val="1"/>
          <dgm:bulletEnabled val="1"/>
        </dgm:presLayoutVars>
      </dgm:prSet>
      <dgm:spPr/>
    </dgm:pt>
    <dgm:pt modelId="{EE8EA4E7-82E6-42BC-97FE-3AF6C4788617}" type="pres">
      <dgm:prSet presAssocID="{CD3FB3F9-A56F-4A78-AA8B-927EA7B835A6}" presName="sp" presStyleCnt="0"/>
      <dgm:spPr/>
    </dgm:pt>
    <dgm:pt modelId="{15C20B4D-7497-4405-8850-330522085EA9}" type="pres">
      <dgm:prSet presAssocID="{95C7B7D8-F355-4AF8-AC12-9C15FC4279BA}" presName="linNode" presStyleCnt="0"/>
      <dgm:spPr/>
    </dgm:pt>
    <dgm:pt modelId="{DA9A6248-298E-4299-ADD8-7F4568EE1A26}" type="pres">
      <dgm:prSet presAssocID="{95C7B7D8-F355-4AF8-AC12-9C15FC4279BA}" presName="parentText" presStyleLbl="node1" presStyleIdx="6" presStyleCnt="10" custScaleX="127087">
        <dgm:presLayoutVars>
          <dgm:chMax val="1"/>
          <dgm:bulletEnabled val="1"/>
        </dgm:presLayoutVars>
      </dgm:prSet>
      <dgm:spPr/>
    </dgm:pt>
    <dgm:pt modelId="{0097A615-026E-4624-90DF-927DB25E7C24}" type="pres">
      <dgm:prSet presAssocID="{5EC567D4-CE5B-43E7-9AD3-6B0F6F67C8D0}" presName="sp" presStyleCnt="0"/>
      <dgm:spPr/>
    </dgm:pt>
    <dgm:pt modelId="{07DDC9BD-769E-4219-BE63-4E2D6616CBA9}" type="pres">
      <dgm:prSet presAssocID="{017C98D9-5723-4F76-94E7-5AD5134D3A0D}" presName="linNode" presStyleCnt="0"/>
      <dgm:spPr/>
    </dgm:pt>
    <dgm:pt modelId="{7D0EF37B-2D4D-40BB-BEEF-3C34DBA1F03B}" type="pres">
      <dgm:prSet presAssocID="{017C98D9-5723-4F76-94E7-5AD5134D3A0D}" presName="parentText" presStyleLbl="node1" presStyleIdx="7" presStyleCnt="10" custScaleX="127087">
        <dgm:presLayoutVars>
          <dgm:chMax val="1"/>
          <dgm:bulletEnabled val="1"/>
        </dgm:presLayoutVars>
      </dgm:prSet>
      <dgm:spPr/>
    </dgm:pt>
    <dgm:pt modelId="{6A7BD167-146D-471B-88AF-122B6F92483E}" type="pres">
      <dgm:prSet presAssocID="{CA6B68B8-4769-445D-9763-2634F03CE4D2}" presName="sp" presStyleCnt="0"/>
      <dgm:spPr/>
    </dgm:pt>
    <dgm:pt modelId="{BF59FCEB-5C3A-4774-8836-93BEF769C878}" type="pres">
      <dgm:prSet presAssocID="{4B9D9203-AA4F-4106-B433-3C17D58213A6}" presName="linNode" presStyleCnt="0"/>
      <dgm:spPr/>
    </dgm:pt>
    <dgm:pt modelId="{95394F88-28DE-45D6-88D3-7C460B0F8C87}" type="pres">
      <dgm:prSet presAssocID="{4B9D9203-AA4F-4106-B433-3C17D58213A6}" presName="parentText" presStyleLbl="node1" presStyleIdx="8" presStyleCnt="10" custScaleX="126766">
        <dgm:presLayoutVars>
          <dgm:chMax val="1"/>
          <dgm:bulletEnabled val="1"/>
        </dgm:presLayoutVars>
      </dgm:prSet>
      <dgm:spPr/>
    </dgm:pt>
    <dgm:pt modelId="{2513F758-6CEA-4DC3-83A5-6B95E355CB04}" type="pres">
      <dgm:prSet presAssocID="{79665C22-002D-426A-BEB8-2CBE5D1C8766}" presName="sp" presStyleCnt="0"/>
      <dgm:spPr/>
    </dgm:pt>
    <dgm:pt modelId="{686C65C8-9C39-460F-82D8-637E8AAB3DDE}" type="pres">
      <dgm:prSet presAssocID="{3A1FDC2D-96DF-45C6-9DEF-2402688C0737}" presName="linNode" presStyleCnt="0"/>
      <dgm:spPr/>
    </dgm:pt>
    <dgm:pt modelId="{6DF4FC97-0C8C-4379-B212-7B253048FBBA}" type="pres">
      <dgm:prSet presAssocID="{3A1FDC2D-96DF-45C6-9DEF-2402688C0737}" presName="parentText" presStyleLbl="node1" presStyleIdx="9" presStyleCnt="10" custScaleX="127419">
        <dgm:presLayoutVars>
          <dgm:chMax val="1"/>
          <dgm:bulletEnabled val="1"/>
        </dgm:presLayoutVars>
      </dgm:prSet>
      <dgm:spPr/>
    </dgm:pt>
  </dgm:ptLst>
  <dgm:cxnLst>
    <dgm:cxn modelId="{54788303-55F6-45BE-82C5-042CB0C3DD7A}" srcId="{3D3E3DF9-A843-4E4C-9B37-6F743273FD45}" destId="{3A1FDC2D-96DF-45C6-9DEF-2402688C0737}" srcOrd="9" destOrd="0" parTransId="{6C7CD6B4-9E82-47B2-8462-95CBA9E7DEC1}" sibTransId="{1902639A-3FF5-4DD4-A81E-DAE3D91A5A65}"/>
    <dgm:cxn modelId="{ED238A07-49BF-4AE4-BCC7-C14F3EA8C21A}" srcId="{3D3E3DF9-A843-4E4C-9B37-6F743273FD45}" destId="{4B9D9203-AA4F-4106-B433-3C17D58213A6}" srcOrd="8" destOrd="0" parTransId="{D00ABEE1-3F36-4BC9-8839-8B78949E4321}" sibTransId="{79665C22-002D-426A-BEB8-2CBE5D1C8766}"/>
    <dgm:cxn modelId="{A774ED16-8720-4931-AF92-4C6FC81B3027}" srcId="{3D3E3DF9-A843-4E4C-9B37-6F743273FD45}" destId="{2D158076-6275-4D33-BC2C-91409C4F4AF7}" srcOrd="5" destOrd="0" parTransId="{A1D5EAFB-A715-4487-941D-76F335AF52AA}" sibTransId="{CD3FB3F9-A56F-4A78-AA8B-927EA7B835A6}"/>
    <dgm:cxn modelId="{F444B232-C770-4F2F-BD23-000860ACEA48}" srcId="{3D3E3DF9-A843-4E4C-9B37-6F743273FD45}" destId="{DFFF348D-A1CA-450D-8F46-50EBFE93E6FD}" srcOrd="1" destOrd="0" parTransId="{AF58D8E0-1596-449E-9E0B-8AA1B59E8658}" sibTransId="{ABD0DF50-BCEF-4554-81A0-49F890E45628}"/>
    <dgm:cxn modelId="{3A1D6C36-B70C-43B1-9FAA-7151999425C5}" type="presOf" srcId="{95C7B7D8-F355-4AF8-AC12-9C15FC4279BA}" destId="{DA9A6248-298E-4299-ADD8-7F4568EE1A26}" srcOrd="0" destOrd="0" presId="urn:microsoft.com/office/officeart/2005/8/layout/vList5"/>
    <dgm:cxn modelId="{3610D636-AFA1-48A6-8E1E-0D050CEEA31F}" srcId="{3D3E3DF9-A843-4E4C-9B37-6F743273FD45}" destId="{5666A83F-7299-48AE-8615-39CA3E1055F1}" srcOrd="4" destOrd="0" parTransId="{4F31A2EE-6860-44BA-86AC-C62587757051}" sibTransId="{81B57BBC-394D-4E12-8CE1-72E1D0A23EC8}"/>
    <dgm:cxn modelId="{B333E438-2540-4674-B828-58675E2AFC7E}" srcId="{3D3E3DF9-A843-4E4C-9B37-6F743273FD45}" destId="{ECA6CF2B-DAD9-4E73-B842-54186CB6CA53}" srcOrd="2" destOrd="0" parTransId="{E5E8AB49-68EC-4CCC-90DF-34CEEB1C6CBB}" sibTransId="{7345E790-6F7D-4258-8B2D-EB2895CF4CFD}"/>
    <dgm:cxn modelId="{6FCEE767-BC0C-4B40-A367-2E3DA9C95E76}" type="presOf" srcId="{2D158076-6275-4D33-BC2C-91409C4F4AF7}" destId="{3109A61B-73D1-4BE8-AD13-6CDCCB2B769F}" srcOrd="0" destOrd="0" presId="urn:microsoft.com/office/officeart/2005/8/layout/vList5"/>
    <dgm:cxn modelId="{40CDC04B-03FE-42B0-93ED-7D97E17895C9}" srcId="{3D3E3DF9-A843-4E4C-9B37-6F743273FD45}" destId="{95C7B7D8-F355-4AF8-AC12-9C15FC4279BA}" srcOrd="6" destOrd="0" parTransId="{673077E0-5857-4E36-9878-3077653BBFFD}" sibTransId="{5EC567D4-CE5B-43E7-9AD3-6B0F6F67C8D0}"/>
    <dgm:cxn modelId="{87CFA26F-2B51-406A-AB36-DB76BEED13A1}" srcId="{3D3E3DF9-A843-4E4C-9B37-6F743273FD45}" destId="{017C98D9-5723-4F76-94E7-5AD5134D3A0D}" srcOrd="7" destOrd="0" parTransId="{46223ED8-5AB9-4DAB-BE5E-F7216318AB60}" sibTransId="{CA6B68B8-4769-445D-9763-2634F03CE4D2}"/>
    <dgm:cxn modelId="{AFAE675A-4F62-4D4D-B98E-E9C0AD0CC19E}" srcId="{3D3E3DF9-A843-4E4C-9B37-6F743273FD45}" destId="{AF0FEE41-3000-4FCD-AD58-0F1B6966D041}" srcOrd="3" destOrd="0" parTransId="{984CA5C7-D1F0-46CD-972E-8BD712C0A59B}" sibTransId="{C552EAAF-3827-4DA6-B52C-E7DD59D21724}"/>
    <dgm:cxn modelId="{586F6B5A-6100-47A9-AD98-94F8B4599BD8}" type="presOf" srcId="{5666A83F-7299-48AE-8615-39CA3E1055F1}" destId="{BB54EF75-210F-44C8-82D1-D8FEFFBEE498}" srcOrd="0" destOrd="0" presId="urn:microsoft.com/office/officeart/2005/8/layout/vList5"/>
    <dgm:cxn modelId="{7F5BFB7A-ED3E-4BD8-8EEA-49260239EE47}" type="presOf" srcId="{ECA6CF2B-DAD9-4E73-B842-54186CB6CA53}" destId="{DFA8970D-81B2-4246-B9DF-88C97782EF34}" srcOrd="0" destOrd="0" presId="urn:microsoft.com/office/officeart/2005/8/layout/vList5"/>
    <dgm:cxn modelId="{DC22A382-639C-443B-B9C8-DF889F8BE6BE}" type="presOf" srcId="{AF0FEE41-3000-4FCD-AD58-0F1B6966D041}" destId="{D3B9AC62-B1BE-41E7-A3AA-77FD575C1FB4}" srcOrd="0" destOrd="0" presId="urn:microsoft.com/office/officeart/2005/8/layout/vList5"/>
    <dgm:cxn modelId="{1C350D90-699A-4390-8AEE-3D5C82AF9E59}" type="presOf" srcId="{3D3E3DF9-A843-4E4C-9B37-6F743273FD45}" destId="{A9EFD1C4-31AB-44BC-8BB8-D778070993D9}" srcOrd="0" destOrd="0" presId="urn:microsoft.com/office/officeart/2005/8/layout/vList5"/>
    <dgm:cxn modelId="{4C2097A6-0AAF-41C9-8B91-2C311662A26A}" type="presOf" srcId="{4B9D9203-AA4F-4106-B433-3C17D58213A6}" destId="{95394F88-28DE-45D6-88D3-7C460B0F8C87}" srcOrd="0" destOrd="0" presId="urn:microsoft.com/office/officeart/2005/8/layout/vList5"/>
    <dgm:cxn modelId="{106223B5-172C-4D03-B217-A544ABA658D4}" type="presOf" srcId="{DFFF348D-A1CA-450D-8F46-50EBFE93E6FD}" destId="{B401FB47-1C8D-4F44-9245-399194FD70F6}" srcOrd="0" destOrd="0" presId="urn:microsoft.com/office/officeart/2005/8/layout/vList5"/>
    <dgm:cxn modelId="{A4A881BF-A05A-4AB2-A7E2-9E3F327B2CB2}" srcId="{3D3E3DF9-A843-4E4C-9B37-6F743273FD45}" destId="{AC6A70F5-0480-4120-8E99-E36C7C4B7397}" srcOrd="0" destOrd="0" parTransId="{E705AF90-F358-4A11-95F5-041A25EA2A89}" sibTransId="{AFF492E1-D4EF-4F9A-9BB0-0B8CCAD54353}"/>
    <dgm:cxn modelId="{E0EFE8C1-964C-4EA5-B454-36547393A22E}" type="presOf" srcId="{AC6A70F5-0480-4120-8E99-E36C7C4B7397}" destId="{E5BEFB30-77A8-4E8E-BB64-7A308D2C7694}" srcOrd="0" destOrd="0" presId="urn:microsoft.com/office/officeart/2005/8/layout/vList5"/>
    <dgm:cxn modelId="{3AF919EF-4FAF-4D68-B726-27C79871E58B}" type="presOf" srcId="{3A1FDC2D-96DF-45C6-9DEF-2402688C0737}" destId="{6DF4FC97-0C8C-4379-B212-7B253048FBBA}" srcOrd="0" destOrd="0" presId="urn:microsoft.com/office/officeart/2005/8/layout/vList5"/>
    <dgm:cxn modelId="{97331BF9-A4E1-49D5-B8F1-70383EF60953}" type="presOf" srcId="{017C98D9-5723-4F76-94E7-5AD5134D3A0D}" destId="{7D0EF37B-2D4D-40BB-BEEF-3C34DBA1F03B}" srcOrd="0" destOrd="0" presId="urn:microsoft.com/office/officeart/2005/8/layout/vList5"/>
    <dgm:cxn modelId="{B4206E27-71CE-444C-8175-F4565D676183}" type="presParOf" srcId="{A9EFD1C4-31AB-44BC-8BB8-D778070993D9}" destId="{62F8383A-5CA5-4D34-B894-3BD4599AF318}" srcOrd="0" destOrd="0" presId="urn:microsoft.com/office/officeart/2005/8/layout/vList5"/>
    <dgm:cxn modelId="{77F1EFF1-2051-4718-BE81-F5CF87CD9894}" type="presParOf" srcId="{62F8383A-5CA5-4D34-B894-3BD4599AF318}" destId="{E5BEFB30-77A8-4E8E-BB64-7A308D2C7694}" srcOrd="0" destOrd="0" presId="urn:microsoft.com/office/officeart/2005/8/layout/vList5"/>
    <dgm:cxn modelId="{40AC68E6-044D-4205-B478-02234AA2A6BC}" type="presParOf" srcId="{A9EFD1C4-31AB-44BC-8BB8-D778070993D9}" destId="{31E38F81-713C-414B-B4DC-A15429BEAFDA}" srcOrd="1" destOrd="0" presId="urn:microsoft.com/office/officeart/2005/8/layout/vList5"/>
    <dgm:cxn modelId="{6B4C596D-0D95-4338-9E10-7E107C80ACAA}" type="presParOf" srcId="{A9EFD1C4-31AB-44BC-8BB8-D778070993D9}" destId="{FAA5C1F8-4066-4323-82EA-D48B8E199793}" srcOrd="2" destOrd="0" presId="urn:microsoft.com/office/officeart/2005/8/layout/vList5"/>
    <dgm:cxn modelId="{26E9557E-B48B-4EE9-B9A2-42D7897A31CE}" type="presParOf" srcId="{FAA5C1F8-4066-4323-82EA-D48B8E199793}" destId="{B401FB47-1C8D-4F44-9245-399194FD70F6}" srcOrd="0" destOrd="0" presId="urn:microsoft.com/office/officeart/2005/8/layout/vList5"/>
    <dgm:cxn modelId="{091D4783-FC62-407F-B47D-DF9046759E95}" type="presParOf" srcId="{A9EFD1C4-31AB-44BC-8BB8-D778070993D9}" destId="{1A84F61B-40BE-40DE-BBCF-98BA7613815B}" srcOrd="3" destOrd="0" presId="urn:microsoft.com/office/officeart/2005/8/layout/vList5"/>
    <dgm:cxn modelId="{44B99885-0483-48D2-8346-4F52F2C72453}" type="presParOf" srcId="{A9EFD1C4-31AB-44BC-8BB8-D778070993D9}" destId="{04D096B5-7BC4-470D-B0B3-88A82A77956C}" srcOrd="4" destOrd="0" presId="urn:microsoft.com/office/officeart/2005/8/layout/vList5"/>
    <dgm:cxn modelId="{152F62AA-5002-47CE-92EB-BB73A35D7544}" type="presParOf" srcId="{04D096B5-7BC4-470D-B0B3-88A82A77956C}" destId="{DFA8970D-81B2-4246-B9DF-88C97782EF34}" srcOrd="0" destOrd="0" presId="urn:microsoft.com/office/officeart/2005/8/layout/vList5"/>
    <dgm:cxn modelId="{73372A03-870A-47FF-83A3-DC72E1455B11}" type="presParOf" srcId="{A9EFD1C4-31AB-44BC-8BB8-D778070993D9}" destId="{719269DA-4D0B-4638-9328-57F4AB9668BA}" srcOrd="5" destOrd="0" presId="urn:microsoft.com/office/officeart/2005/8/layout/vList5"/>
    <dgm:cxn modelId="{D287FDAE-FC6F-48D3-9445-5837D30C1D67}" type="presParOf" srcId="{A9EFD1C4-31AB-44BC-8BB8-D778070993D9}" destId="{05C0D37D-D1F9-46F6-A9E4-143A1F7912AA}" srcOrd="6" destOrd="0" presId="urn:microsoft.com/office/officeart/2005/8/layout/vList5"/>
    <dgm:cxn modelId="{F815478B-8D20-4F84-867A-D99F988D4AB6}" type="presParOf" srcId="{05C0D37D-D1F9-46F6-A9E4-143A1F7912AA}" destId="{D3B9AC62-B1BE-41E7-A3AA-77FD575C1FB4}" srcOrd="0" destOrd="0" presId="urn:microsoft.com/office/officeart/2005/8/layout/vList5"/>
    <dgm:cxn modelId="{D143127B-9936-4A54-8AF8-EF3DFDDCACC7}" type="presParOf" srcId="{A9EFD1C4-31AB-44BC-8BB8-D778070993D9}" destId="{7ED7FB3D-7285-4C96-9261-F27B263E97E7}" srcOrd="7" destOrd="0" presId="urn:microsoft.com/office/officeart/2005/8/layout/vList5"/>
    <dgm:cxn modelId="{2730264E-96CE-4D30-8C2D-53737E1F2F63}" type="presParOf" srcId="{A9EFD1C4-31AB-44BC-8BB8-D778070993D9}" destId="{DD06528D-202A-4CE0-AE27-32F5E0466B52}" srcOrd="8" destOrd="0" presId="urn:microsoft.com/office/officeart/2005/8/layout/vList5"/>
    <dgm:cxn modelId="{45E58B51-C040-48EC-863B-C8D1160704E9}" type="presParOf" srcId="{DD06528D-202A-4CE0-AE27-32F5E0466B52}" destId="{BB54EF75-210F-44C8-82D1-D8FEFFBEE498}" srcOrd="0" destOrd="0" presId="urn:microsoft.com/office/officeart/2005/8/layout/vList5"/>
    <dgm:cxn modelId="{126EA526-C949-4CAC-AFA0-6F2078696EAE}" type="presParOf" srcId="{A9EFD1C4-31AB-44BC-8BB8-D778070993D9}" destId="{2AE921B1-231F-4182-8F40-849DD9B6099C}" srcOrd="9" destOrd="0" presId="urn:microsoft.com/office/officeart/2005/8/layout/vList5"/>
    <dgm:cxn modelId="{E33313E3-9898-4879-875B-3BCCDCE61A9A}" type="presParOf" srcId="{A9EFD1C4-31AB-44BC-8BB8-D778070993D9}" destId="{6DB9AB26-8F3B-465F-B7A1-1BDDDFE2FBEF}" srcOrd="10" destOrd="0" presId="urn:microsoft.com/office/officeart/2005/8/layout/vList5"/>
    <dgm:cxn modelId="{ACCC39B0-6E8D-41C9-8032-53A3EF9097E4}" type="presParOf" srcId="{6DB9AB26-8F3B-465F-B7A1-1BDDDFE2FBEF}" destId="{3109A61B-73D1-4BE8-AD13-6CDCCB2B769F}" srcOrd="0" destOrd="0" presId="urn:microsoft.com/office/officeart/2005/8/layout/vList5"/>
    <dgm:cxn modelId="{8FA124A9-E03D-49E1-841A-F615ACEA6219}" type="presParOf" srcId="{A9EFD1C4-31AB-44BC-8BB8-D778070993D9}" destId="{EE8EA4E7-82E6-42BC-97FE-3AF6C4788617}" srcOrd="11" destOrd="0" presId="urn:microsoft.com/office/officeart/2005/8/layout/vList5"/>
    <dgm:cxn modelId="{D9F139C1-3D7B-42C7-93AA-40D89E89C80F}" type="presParOf" srcId="{A9EFD1C4-31AB-44BC-8BB8-D778070993D9}" destId="{15C20B4D-7497-4405-8850-330522085EA9}" srcOrd="12" destOrd="0" presId="urn:microsoft.com/office/officeart/2005/8/layout/vList5"/>
    <dgm:cxn modelId="{53EC7BDB-6ACB-4643-88E7-D6A5220ADE73}" type="presParOf" srcId="{15C20B4D-7497-4405-8850-330522085EA9}" destId="{DA9A6248-298E-4299-ADD8-7F4568EE1A26}" srcOrd="0" destOrd="0" presId="urn:microsoft.com/office/officeart/2005/8/layout/vList5"/>
    <dgm:cxn modelId="{C4A536CE-7A7C-42CD-8735-4AE67C92EFEB}" type="presParOf" srcId="{A9EFD1C4-31AB-44BC-8BB8-D778070993D9}" destId="{0097A615-026E-4624-90DF-927DB25E7C24}" srcOrd="13" destOrd="0" presId="urn:microsoft.com/office/officeart/2005/8/layout/vList5"/>
    <dgm:cxn modelId="{25CE4C38-D28A-42D9-B0DB-749BB5A30203}" type="presParOf" srcId="{A9EFD1C4-31AB-44BC-8BB8-D778070993D9}" destId="{07DDC9BD-769E-4219-BE63-4E2D6616CBA9}" srcOrd="14" destOrd="0" presId="urn:microsoft.com/office/officeart/2005/8/layout/vList5"/>
    <dgm:cxn modelId="{803B248B-B304-4BBD-8C96-8F123369BBCA}" type="presParOf" srcId="{07DDC9BD-769E-4219-BE63-4E2D6616CBA9}" destId="{7D0EF37B-2D4D-40BB-BEEF-3C34DBA1F03B}" srcOrd="0" destOrd="0" presId="urn:microsoft.com/office/officeart/2005/8/layout/vList5"/>
    <dgm:cxn modelId="{8C97FF20-7E0B-45F2-BA7A-87C8F72734E0}" type="presParOf" srcId="{A9EFD1C4-31AB-44BC-8BB8-D778070993D9}" destId="{6A7BD167-146D-471B-88AF-122B6F92483E}" srcOrd="15" destOrd="0" presId="urn:microsoft.com/office/officeart/2005/8/layout/vList5"/>
    <dgm:cxn modelId="{9C3666D7-11FB-424D-AEB7-65E9D5C18222}" type="presParOf" srcId="{A9EFD1C4-31AB-44BC-8BB8-D778070993D9}" destId="{BF59FCEB-5C3A-4774-8836-93BEF769C878}" srcOrd="16" destOrd="0" presId="urn:microsoft.com/office/officeart/2005/8/layout/vList5"/>
    <dgm:cxn modelId="{3A5870B7-A633-4602-9F0A-49270E12D033}" type="presParOf" srcId="{BF59FCEB-5C3A-4774-8836-93BEF769C878}" destId="{95394F88-28DE-45D6-88D3-7C460B0F8C87}" srcOrd="0" destOrd="0" presId="urn:microsoft.com/office/officeart/2005/8/layout/vList5"/>
    <dgm:cxn modelId="{DA4738AC-F835-40ED-8ED9-D31DD1723B43}" type="presParOf" srcId="{A9EFD1C4-31AB-44BC-8BB8-D778070993D9}" destId="{2513F758-6CEA-4DC3-83A5-6B95E355CB04}" srcOrd="17" destOrd="0" presId="urn:microsoft.com/office/officeart/2005/8/layout/vList5"/>
    <dgm:cxn modelId="{AA1C520C-D5BC-4B44-80A3-4C393B5748C8}" type="presParOf" srcId="{A9EFD1C4-31AB-44BC-8BB8-D778070993D9}" destId="{686C65C8-9C39-460F-82D8-637E8AAB3DDE}" srcOrd="18" destOrd="0" presId="urn:microsoft.com/office/officeart/2005/8/layout/vList5"/>
    <dgm:cxn modelId="{FCBF35BB-DC19-44B5-9726-6F603E72524D}" type="presParOf" srcId="{686C65C8-9C39-460F-82D8-637E8AAB3DDE}" destId="{6DF4FC97-0C8C-4379-B212-7B253048FBB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6F084DD-DC22-4738-8155-450E06F226DC}" type="doc">
      <dgm:prSet loTypeId="urn:microsoft.com/office/officeart/2005/8/layout/chevron1" loCatId="process" qsTypeId="urn:microsoft.com/office/officeart/2005/8/quickstyle/simple1" qsCatId="simple" csTypeId="urn:microsoft.com/office/officeart/2005/8/colors/accent1_1" csCatId="accent1" phldr="1"/>
      <dgm:spPr/>
    </dgm:pt>
    <dgm:pt modelId="{90E229B4-72B1-4E4B-8913-DEC59261FF62}">
      <dgm:prSet phldrT="[Text]" custT="1"/>
      <dgm:spPr/>
      <dgm:t>
        <a:bodyPr/>
        <a:lstStyle/>
        <a:p>
          <a:r>
            <a:rPr lang="en-GB" sz="1800" dirty="0">
              <a:latin typeface="Arial" panose="020B0604020202020204" pitchFamily="34" charset="0"/>
              <a:cs typeface="Arial" panose="020B0604020202020204" pitchFamily="34" charset="0"/>
            </a:rPr>
            <a:t>Higher maternal and infant mortality rate.</a:t>
          </a:r>
        </a:p>
      </dgm:t>
      <dgm:extLst>
        <a:ext uri="{E40237B7-FDA0-4F09-8148-C483321AD2D9}">
          <dgm14:cNvPr xmlns:dgm14="http://schemas.microsoft.com/office/drawing/2010/diagram" id="0" name="" descr="Higher maternal and infant mortality rate."/>
        </a:ext>
      </dgm:extLst>
    </dgm:pt>
    <dgm:pt modelId="{AF8F1255-68D2-48D1-B697-A7BA1F5A9B8A}" type="parTrans" cxnId="{AC7EAECB-2C7C-41D0-A187-6FD9FBDDD029}">
      <dgm:prSet/>
      <dgm:spPr/>
      <dgm:t>
        <a:bodyPr/>
        <a:lstStyle/>
        <a:p>
          <a:endParaRPr lang="en-GB" sz="2000">
            <a:latin typeface="Arial" panose="020B0604020202020204" pitchFamily="34" charset="0"/>
            <a:cs typeface="Arial" panose="020B0604020202020204" pitchFamily="34" charset="0"/>
          </a:endParaRPr>
        </a:p>
      </dgm:t>
    </dgm:pt>
    <dgm:pt modelId="{A028308F-DFB6-4A28-83AE-73341507DFC7}" type="sibTrans" cxnId="{AC7EAECB-2C7C-41D0-A187-6FD9FBDDD029}">
      <dgm:prSet/>
      <dgm:spPr/>
      <dgm:t>
        <a:bodyPr/>
        <a:lstStyle/>
        <a:p>
          <a:endParaRPr lang="en-GB" sz="2000">
            <a:latin typeface="Arial" panose="020B0604020202020204" pitchFamily="34" charset="0"/>
            <a:cs typeface="Arial" panose="020B0604020202020204" pitchFamily="34" charset="0"/>
          </a:endParaRPr>
        </a:p>
      </dgm:t>
    </dgm:pt>
    <dgm:pt modelId="{2EEA90EC-707A-4685-BD14-4D017377692A}">
      <dgm:prSet phldrT="[Text]" custT="1"/>
      <dgm:spPr>
        <a:ln>
          <a:solidFill>
            <a:schemeClr val="accent2"/>
          </a:solidFill>
        </a:ln>
      </dgm:spPr>
      <dgm:t>
        <a:bodyPr/>
        <a:lstStyle/>
        <a:p>
          <a:r>
            <a:rPr lang="en-GB" sz="1800" dirty="0">
              <a:latin typeface="Arial" panose="020B0604020202020204" pitchFamily="34" charset="0"/>
              <a:cs typeface="Arial" panose="020B0604020202020204" pitchFamily="34" charset="0"/>
            </a:rPr>
            <a:t>Barriers in accessing maternity care</a:t>
          </a:r>
        </a:p>
      </dgm:t>
      <dgm:extLst>
        <a:ext uri="{E40237B7-FDA0-4F09-8148-C483321AD2D9}">
          <dgm14:cNvPr xmlns:dgm14="http://schemas.microsoft.com/office/drawing/2010/diagram" id="0" name="" descr="Barriers in accessing maternity care"/>
        </a:ext>
      </dgm:extLst>
    </dgm:pt>
    <dgm:pt modelId="{3A31AC92-9566-4E8D-A262-672EC59D4BAF}" type="parTrans" cxnId="{37B8C1DB-B199-4794-ACE2-FB51308EDC1C}">
      <dgm:prSet/>
      <dgm:spPr/>
      <dgm:t>
        <a:bodyPr/>
        <a:lstStyle/>
        <a:p>
          <a:endParaRPr lang="en-GB" sz="2000">
            <a:latin typeface="Arial" panose="020B0604020202020204" pitchFamily="34" charset="0"/>
            <a:cs typeface="Arial" panose="020B0604020202020204" pitchFamily="34" charset="0"/>
          </a:endParaRPr>
        </a:p>
      </dgm:t>
    </dgm:pt>
    <dgm:pt modelId="{73980153-6F77-4570-8EA4-C15EC047C73C}" type="sibTrans" cxnId="{37B8C1DB-B199-4794-ACE2-FB51308EDC1C}">
      <dgm:prSet/>
      <dgm:spPr/>
      <dgm:t>
        <a:bodyPr/>
        <a:lstStyle/>
        <a:p>
          <a:endParaRPr lang="en-GB" sz="2000">
            <a:latin typeface="Arial" panose="020B0604020202020204" pitchFamily="34" charset="0"/>
            <a:cs typeface="Arial" panose="020B0604020202020204" pitchFamily="34" charset="0"/>
          </a:endParaRPr>
        </a:p>
      </dgm:t>
    </dgm:pt>
    <dgm:pt modelId="{3A034A39-D053-434C-A7CE-46F77223FAC0}">
      <dgm:prSet phldrT="[Text]" custT="1"/>
      <dgm:spPr>
        <a:ln>
          <a:solidFill>
            <a:schemeClr val="accent6"/>
          </a:solidFill>
        </a:ln>
      </dgm:spPr>
      <dgm:t>
        <a:bodyPr/>
        <a:lstStyle/>
        <a:p>
          <a:r>
            <a:rPr lang="en-GB" sz="1800" dirty="0">
              <a:latin typeface="Arial" panose="020B0604020202020204" pitchFamily="34" charset="0"/>
              <a:cs typeface="Arial" panose="020B0604020202020204" pitchFamily="34" charset="0"/>
            </a:rPr>
            <a:t>Need for culturally appropriate care</a:t>
          </a:r>
        </a:p>
      </dgm:t>
      <dgm:extLst>
        <a:ext uri="{E40237B7-FDA0-4F09-8148-C483321AD2D9}">
          <dgm14:cNvPr xmlns:dgm14="http://schemas.microsoft.com/office/drawing/2010/diagram" id="0" name="" descr="Need for culturally appropriate care"/>
        </a:ext>
      </dgm:extLst>
    </dgm:pt>
    <dgm:pt modelId="{634A9228-3D5C-46F7-A841-409738AF8F4A}" type="parTrans" cxnId="{419AB93F-1325-452A-960E-577BC166B6A6}">
      <dgm:prSet/>
      <dgm:spPr/>
      <dgm:t>
        <a:bodyPr/>
        <a:lstStyle/>
        <a:p>
          <a:endParaRPr lang="en-GB" sz="2000">
            <a:latin typeface="Arial" panose="020B0604020202020204" pitchFamily="34" charset="0"/>
            <a:cs typeface="Arial" panose="020B0604020202020204" pitchFamily="34" charset="0"/>
          </a:endParaRPr>
        </a:p>
      </dgm:t>
    </dgm:pt>
    <dgm:pt modelId="{C8F34E5D-7494-426C-BF6C-418BA09C44B4}" type="sibTrans" cxnId="{419AB93F-1325-452A-960E-577BC166B6A6}">
      <dgm:prSet/>
      <dgm:spPr/>
      <dgm:t>
        <a:bodyPr/>
        <a:lstStyle/>
        <a:p>
          <a:endParaRPr lang="en-GB" sz="2000">
            <a:latin typeface="Arial" panose="020B0604020202020204" pitchFamily="34" charset="0"/>
            <a:cs typeface="Arial" panose="020B0604020202020204" pitchFamily="34" charset="0"/>
          </a:endParaRPr>
        </a:p>
      </dgm:t>
    </dgm:pt>
    <dgm:pt modelId="{B56D7CED-D7CE-4352-A963-67EFB526DCE7}">
      <dgm:prSet phldrT="[Text]" custT="1"/>
      <dgm:spPr>
        <a:ln>
          <a:solidFill>
            <a:schemeClr val="accent3"/>
          </a:solidFill>
        </a:ln>
      </dgm:spPr>
      <dgm:t>
        <a:bodyPr/>
        <a:lstStyle/>
        <a:p>
          <a:r>
            <a:rPr lang="en-GB" sz="1800" dirty="0">
              <a:latin typeface="Arial" panose="020B0604020202020204" pitchFamily="34" charset="0"/>
              <a:cs typeface="Arial" panose="020B0604020202020204" pitchFamily="34" charset="0"/>
            </a:rPr>
            <a:t>Communication issues</a:t>
          </a:r>
        </a:p>
      </dgm:t>
      <dgm:extLst>
        <a:ext uri="{E40237B7-FDA0-4F09-8148-C483321AD2D9}">
          <dgm14:cNvPr xmlns:dgm14="http://schemas.microsoft.com/office/drawing/2010/diagram" id="0" name="" descr="Communication issues"/>
        </a:ext>
      </dgm:extLst>
    </dgm:pt>
    <dgm:pt modelId="{671D02D1-2137-468A-9427-85BC411E235B}" type="parTrans" cxnId="{0815358A-AEFC-41CD-B091-7A6B94056CC3}">
      <dgm:prSet/>
      <dgm:spPr/>
      <dgm:t>
        <a:bodyPr/>
        <a:lstStyle/>
        <a:p>
          <a:endParaRPr lang="en-GB" sz="2000">
            <a:latin typeface="Arial" panose="020B0604020202020204" pitchFamily="34" charset="0"/>
            <a:cs typeface="Arial" panose="020B0604020202020204" pitchFamily="34" charset="0"/>
          </a:endParaRPr>
        </a:p>
      </dgm:t>
    </dgm:pt>
    <dgm:pt modelId="{5A8066E1-31FB-4404-B9E2-26F6F3199347}" type="sibTrans" cxnId="{0815358A-AEFC-41CD-B091-7A6B94056CC3}">
      <dgm:prSet/>
      <dgm:spPr/>
      <dgm:t>
        <a:bodyPr/>
        <a:lstStyle/>
        <a:p>
          <a:endParaRPr lang="en-GB" sz="2000">
            <a:latin typeface="Arial" panose="020B0604020202020204" pitchFamily="34" charset="0"/>
            <a:cs typeface="Arial" panose="020B0604020202020204" pitchFamily="34" charset="0"/>
          </a:endParaRPr>
        </a:p>
      </dgm:t>
    </dgm:pt>
    <dgm:pt modelId="{07E57E97-4792-45E4-A166-5B4261B13016}" type="pres">
      <dgm:prSet presAssocID="{16F084DD-DC22-4738-8155-450E06F226DC}" presName="Name0" presStyleCnt="0">
        <dgm:presLayoutVars>
          <dgm:dir/>
          <dgm:animLvl val="lvl"/>
          <dgm:resizeHandles val="exact"/>
        </dgm:presLayoutVars>
      </dgm:prSet>
      <dgm:spPr/>
    </dgm:pt>
    <dgm:pt modelId="{18A898AB-7FA2-42EB-A1CE-908CE6FBC444}" type="pres">
      <dgm:prSet presAssocID="{90E229B4-72B1-4E4B-8913-DEC59261FF62}" presName="parTxOnly" presStyleLbl="node1" presStyleIdx="0" presStyleCnt="4">
        <dgm:presLayoutVars>
          <dgm:chMax val="0"/>
          <dgm:chPref val="0"/>
          <dgm:bulletEnabled val="1"/>
        </dgm:presLayoutVars>
      </dgm:prSet>
      <dgm:spPr/>
    </dgm:pt>
    <dgm:pt modelId="{BDB5591F-4693-4221-AA9B-881318635D39}" type="pres">
      <dgm:prSet presAssocID="{A028308F-DFB6-4A28-83AE-73341507DFC7}" presName="parTxOnlySpace" presStyleCnt="0"/>
      <dgm:spPr/>
    </dgm:pt>
    <dgm:pt modelId="{CD0A1B8D-CB62-4E2E-BFAE-9BC4FF64CBF8}" type="pres">
      <dgm:prSet presAssocID="{2EEA90EC-707A-4685-BD14-4D017377692A}" presName="parTxOnly" presStyleLbl="node1" presStyleIdx="1" presStyleCnt="4">
        <dgm:presLayoutVars>
          <dgm:chMax val="0"/>
          <dgm:chPref val="0"/>
          <dgm:bulletEnabled val="1"/>
        </dgm:presLayoutVars>
      </dgm:prSet>
      <dgm:spPr/>
    </dgm:pt>
    <dgm:pt modelId="{38160E7F-A0A4-4FDC-B4F2-70E8D2DBBEC0}" type="pres">
      <dgm:prSet presAssocID="{73980153-6F77-4570-8EA4-C15EC047C73C}" presName="parTxOnlySpace" presStyleCnt="0"/>
      <dgm:spPr/>
    </dgm:pt>
    <dgm:pt modelId="{BEE8315A-0765-4E3C-A4ED-5994B05959ED}" type="pres">
      <dgm:prSet presAssocID="{B56D7CED-D7CE-4352-A963-67EFB526DCE7}" presName="parTxOnly" presStyleLbl="node1" presStyleIdx="2" presStyleCnt="4">
        <dgm:presLayoutVars>
          <dgm:chMax val="0"/>
          <dgm:chPref val="0"/>
          <dgm:bulletEnabled val="1"/>
        </dgm:presLayoutVars>
      </dgm:prSet>
      <dgm:spPr/>
    </dgm:pt>
    <dgm:pt modelId="{E0FA9E27-A9C3-4F62-84D6-51A1F7B23712}" type="pres">
      <dgm:prSet presAssocID="{5A8066E1-31FB-4404-B9E2-26F6F3199347}" presName="parTxOnlySpace" presStyleCnt="0"/>
      <dgm:spPr/>
    </dgm:pt>
    <dgm:pt modelId="{B7089E33-F9C2-4B98-98EE-EC221CFAEE0C}" type="pres">
      <dgm:prSet presAssocID="{3A034A39-D053-434C-A7CE-46F77223FAC0}" presName="parTxOnly" presStyleLbl="node1" presStyleIdx="3" presStyleCnt="4">
        <dgm:presLayoutVars>
          <dgm:chMax val="0"/>
          <dgm:chPref val="0"/>
          <dgm:bulletEnabled val="1"/>
        </dgm:presLayoutVars>
      </dgm:prSet>
      <dgm:spPr/>
    </dgm:pt>
  </dgm:ptLst>
  <dgm:cxnLst>
    <dgm:cxn modelId="{419AB93F-1325-452A-960E-577BC166B6A6}" srcId="{16F084DD-DC22-4738-8155-450E06F226DC}" destId="{3A034A39-D053-434C-A7CE-46F77223FAC0}" srcOrd="3" destOrd="0" parTransId="{634A9228-3D5C-46F7-A841-409738AF8F4A}" sibTransId="{C8F34E5D-7494-426C-BF6C-418BA09C44B4}"/>
    <dgm:cxn modelId="{5D5C8D53-A996-4A3E-8F46-195BF6B0695A}" type="presOf" srcId="{90E229B4-72B1-4E4B-8913-DEC59261FF62}" destId="{18A898AB-7FA2-42EB-A1CE-908CE6FBC444}" srcOrd="0" destOrd="0" presId="urn:microsoft.com/office/officeart/2005/8/layout/chevron1"/>
    <dgm:cxn modelId="{0815358A-AEFC-41CD-B091-7A6B94056CC3}" srcId="{16F084DD-DC22-4738-8155-450E06F226DC}" destId="{B56D7CED-D7CE-4352-A963-67EFB526DCE7}" srcOrd="2" destOrd="0" parTransId="{671D02D1-2137-468A-9427-85BC411E235B}" sibTransId="{5A8066E1-31FB-4404-B9E2-26F6F3199347}"/>
    <dgm:cxn modelId="{6F4D1F8F-8EC4-4806-98B8-AE7855FDAAFA}" type="presOf" srcId="{2EEA90EC-707A-4685-BD14-4D017377692A}" destId="{CD0A1B8D-CB62-4E2E-BFAE-9BC4FF64CBF8}" srcOrd="0" destOrd="0" presId="urn:microsoft.com/office/officeart/2005/8/layout/chevron1"/>
    <dgm:cxn modelId="{954F64A8-B869-4E44-91AA-C03DD45DA690}" type="presOf" srcId="{16F084DD-DC22-4738-8155-450E06F226DC}" destId="{07E57E97-4792-45E4-A166-5B4261B13016}" srcOrd="0" destOrd="0" presId="urn:microsoft.com/office/officeart/2005/8/layout/chevron1"/>
    <dgm:cxn modelId="{8CB267C2-33C6-4D44-A974-38EE5A027FCB}" type="presOf" srcId="{3A034A39-D053-434C-A7CE-46F77223FAC0}" destId="{B7089E33-F9C2-4B98-98EE-EC221CFAEE0C}" srcOrd="0" destOrd="0" presId="urn:microsoft.com/office/officeart/2005/8/layout/chevron1"/>
    <dgm:cxn modelId="{AC7EAECB-2C7C-41D0-A187-6FD9FBDDD029}" srcId="{16F084DD-DC22-4738-8155-450E06F226DC}" destId="{90E229B4-72B1-4E4B-8913-DEC59261FF62}" srcOrd="0" destOrd="0" parTransId="{AF8F1255-68D2-48D1-B697-A7BA1F5A9B8A}" sibTransId="{A028308F-DFB6-4A28-83AE-73341507DFC7}"/>
    <dgm:cxn modelId="{37B8C1DB-B199-4794-ACE2-FB51308EDC1C}" srcId="{16F084DD-DC22-4738-8155-450E06F226DC}" destId="{2EEA90EC-707A-4685-BD14-4D017377692A}" srcOrd="1" destOrd="0" parTransId="{3A31AC92-9566-4E8D-A262-672EC59D4BAF}" sibTransId="{73980153-6F77-4570-8EA4-C15EC047C73C}"/>
    <dgm:cxn modelId="{F7A3B6FF-5899-4059-9C70-89662F10E2C4}" type="presOf" srcId="{B56D7CED-D7CE-4352-A963-67EFB526DCE7}" destId="{BEE8315A-0765-4E3C-A4ED-5994B05959ED}" srcOrd="0" destOrd="0" presId="urn:microsoft.com/office/officeart/2005/8/layout/chevron1"/>
    <dgm:cxn modelId="{8A783F0B-FBEE-46AE-8AB5-B88A78F63CA8}" type="presParOf" srcId="{07E57E97-4792-45E4-A166-5B4261B13016}" destId="{18A898AB-7FA2-42EB-A1CE-908CE6FBC444}" srcOrd="0" destOrd="0" presId="urn:microsoft.com/office/officeart/2005/8/layout/chevron1"/>
    <dgm:cxn modelId="{9E8B2BEA-C853-4C15-AF5B-60D6C90A2A61}" type="presParOf" srcId="{07E57E97-4792-45E4-A166-5B4261B13016}" destId="{BDB5591F-4693-4221-AA9B-881318635D39}" srcOrd="1" destOrd="0" presId="urn:microsoft.com/office/officeart/2005/8/layout/chevron1"/>
    <dgm:cxn modelId="{6D92F2C0-E25C-43D8-AA62-67EFAF2AAE2B}" type="presParOf" srcId="{07E57E97-4792-45E4-A166-5B4261B13016}" destId="{CD0A1B8D-CB62-4E2E-BFAE-9BC4FF64CBF8}" srcOrd="2" destOrd="0" presId="urn:microsoft.com/office/officeart/2005/8/layout/chevron1"/>
    <dgm:cxn modelId="{95530DA6-D386-4607-8EDB-E414F5BF4546}" type="presParOf" srcId="{07E57E97-4792-45E4-A166-5B4261B13016}" destId="{38160E7F-A0A4-4FDC-B4F2-70E8D2DBBEC0}" srcOrd="3" destOrd="0" presId="urn:microsoft.com/office/officeart/2005/8/layout/chevron1"/>
    <dgm:cxn modelId="{17ADC051-F74D-4868-A8AB-8792DB442124}" type="presParOf" srcId="{07E57E97-4792-45E4-A166-5B4261B13016}" destId="{BEE8315A-0765-4E3C-A4ED-5994B05959ED}" srcOrd="4" destOrd="0" presId="urn:microsoft.com/office/officeart/2005/8/layout/chevron1"/>
    <dgm:cxn modelId="{B56DCEB5-8431-401D-9343-7E023071AB8F}" type="presParOf" srcId="{07E57E97-4792-45E4-A166-5B4261B13016}" destId="{E0FA9E27-A9C3-4F62-84D6-51A1F7B23712}" srcOrd="5" destOrd="0" presId="urn:microsoft.com/office/officeart/2005/8/layout/chevron1"/>
    <dgm:cxn modelId="{24A8BC4E-F3F1-4109-A1FE-62977C2F88C5}" type="presParOf" srcId="{07E57E97-4792-45E4-A166-5B4261B13016}" destId="{B7089E33-F9C2-4B98-98EE-EC221CFAEE0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F06F67-9E54-4FAF-A188-E573437F761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GB"/>
        </a:p>
      </dgm:t>
    </dgm:pt>
    <dgm:pt modelId="{0A158E28-2167-444C-9E48-14EE066602D0}">
      <dgm:prSet phldrT="[Text]" custT="1"/>
      <dgm:spPr>
        <a:solidFill>
          <a:schemeClr val="accent2"/>
        </a:solidFill>
      </dgm:spPr>
      <dgm:t>
        <a:bodyPr/>
        <a:lstStyle/>
        <a:p>
          <a:r>
            <a:rPr lang="en-GB" sz="2400" b="1" dirty="0">
              <a:latin typeface="Arial" panose="020B0604020202020204" pitchFamily="34" charset="0"/>
              <a:cs typeface="Arial" panose="020B0604020202020204" pitchFamily="34" charset="0"/>
            </a:rPr>
            <a:t>Cameras within the exercise facilities</a:t>
          </a:r>
        </a:p>
      </dgm:t>
      <dgm:extLst>
        <a:ext uri="{E40237B7-FDA0-4F09-8148-C483321AD2D9}">
          <dgm14:cNvPr xmlns:dgm14="http://schemas.microsoft.com/office/drawing/2010/diagram" id="0" name="" descr="Cameras within the exercise facilities"/>
        </a:ext>
      </dgm:extLst>
    </dgm:pt>
    <dgm:pt modelId="{365FD7BD-8755-4CE6-A020-A99D638D0028}" type="parTrans" cxnId="{F0FA6DB5-27B6-468E-9ECF-10732F667182}">
      <dgm:prSet/>
      <dgm:spPr/>
      <dgm:t>
        <a:bodyPr/>
        <a:lstStyle/>
        <a:p>
          <a:endParaRPr lang="en-GB" sz="2400">
            <a:latin typeface="Arial" panose="020B0604020202020204" pitchFamily="34" charset="0"/>
            <a:cs typeface="Arial" panose="020B0604020202020204" pitchFamily="34" charset="0"/>
          </a:endParaRPr>
        </a:p>
      </dgm:t>
    </dgm:pt>
    <dgm:pt modelId="{0DB14940-5620-4F10-89C9-D56AA9557BF5}" type="sibTrans" cxnId="{F0FA6DB5-27B6-468E-9ECF-10732F667182}">
      <dgm:prSet/>
      <dgm:spPr/>
      <dgm:t>
        <a:bodyPr/>
        <a:lstStyle/>
        <a:p>
          <a:endParaRPr lang="en-GB" sz="2400">
            <a:latin typeface="Arial" panose="020B0604020202020204" pitchFamily="34" charset="0"/>
            <a:cs typeface="Arial" panose="020B0604020202020204" pitchFamily="34" charset="0"/>
          </a:endParaRPr>
        </a:p>
      </dgm:t>
    </dgm:pt>
    <dgm:pt modelId="{63148876-BF98-4272-905C-B52E7C1254BB}">
      <dgm:prSet phldrT="[Text]" custT="1"/>
      <dgm:spPr>
        <a:solidFill>
          <a:schemeClr val="accent3"/>
        </a:solidFill>
      </dgm:spPr>
      <dgm:t>
        <a:bodyPr/>
        <a:lstStyle/>
        <a:p>
          <a:r>
            <a:rPr lang="en-GB" sz="2400" b="1" dirty="0">
              <a:latin typeface="Arial" panose="020B0604020202020204" pitchFamily="34" charset="0"/>
              <a:cs typeface="Arial" panose="020B0604020202020204" pitchFamily="34" charset="0"/>
            </a:rPr>
            <a:t>Presence of male workers</a:t>
          </a:r>
        </a:p>
      </dgm:t>
      <dgm:extLst>
        <a:ext uri="{E40237B7-FDA0-4F09-8148-C483321AD2D9}">
          <dgm14:cNvPr xmlns:dgm14="http://schemas.microsoft.com/office/drawing/2010/diagram" id="0" name="" descr="Presence of male workers"/>
        </a:ext>
      </dgm:extLst>
    </dgm:pt>
    <dgm:pt modelId="{27A937EC-C6BE-4821-9C07-E1C283CF2B9B}" type="parTrans" cxnId="{4CD96A5C-31E6-4520-89BE-6FCCF06F6C2B}">
      <dgm:prSet/>
      <dgm:spPr/>
      <dgm:t>
        <a:bodyPr/>
        <a:lstStyle/>
        <a:p>
          <a:endParaRPr lang="en-GB" sz="2400">
            <a:latin typeface="Arial" panose="020B0604020202020204" pitchFamily="34" charset="0"/>
            <a:cs typeface="Arial" panose="020B0604020202020204" pitchFamily="34" charset="0"/>
          </a:endParaRPr>
        </a:p>
      </dgm:t>
    </dgm:pt>
    <dgm:pt modelId="{0DF7EDEE-8BC8-487D-BA6F-F460F0C453FD}" type="sibTrans" cxnId="{4CD96A5C-31E6-4520-89BE-6FCCF06F6C2B}">
      <dgm:prSet/>
      <dgm:spPr/>
      <dgm:t>
        <a:bodyPr/>
        <a:lstStyle/>
        <a:p>
          <a:endParaRPr lang="en-GB" sz="2400">
            <a:latin typeface="Arial" panose="020B0604020202020204" pitchFamily="34" charset="0"/>
            <a:cs typeface="Arial" panose="020B0604020202020204" pitchFamily="34" charset="0"/>
          </a:endParaRPr>
        </a:p>
      </dgm:t>
    </dgm:pt>
    <dgm:pt modelId="{3A1B2177-3A88-4CE9-965C-667ED026AE3C}">
      <dgm:prSet phldrT="[Text]" custT="1"/>
      <dgm:spPr>
        <a:solidFill>
          <a:schemeClr val="accent4"/>
        </a:solidFill>
      </dgm:spPr>
      <dgm:t>
        <a:bodyPr/>
        <a:lstStyle/>
        <a:p>
          <a:r>
            <a:rPr lang="en-GB" sz="2400" b="1" dirty="0">
              <a:latin typeface="Arial" panose="020B0604020202020204" pitchFamily="34" charset="0"/>
              <a:cs typeface="Arial" panose="020B0604020202020204" pitchFamily="34" charset="0"/>
            </a:rPr>
            <a:t>Mixed-sex physical activity</a:t>
          </a:r>
        </a:p>
      </dgm:t>
      <dgm:extLst>
        <a:ext uri="{E40237B7-FDA0-4F09-8148-C483321AD2D9}">
          <dgm14:cNvPr xmlns:dgm14="http://schemas.microsoft.com/office/drawing/2010/diagram" id="0" name="" descr="Mixed-sex physical activity"/>
        </a:ext>
      </dgm:extLst>
    </dgm:pt>
    <dgm:pt modelId="{B78DFF1E-BA1F-418F-A788-9212755040F7}" type="parTrans" cxnId="{4316E600-5741-47ED-B62C-05943DD1EE9C}">
      <dgm:prSet/>
      <dgm:spPr/>
      <dgm:t>
        <a:bodyPr/>
        <a:lstStyle/>
        <a:p>
          <a:endParaRPr lang="en-GB" sz="2400">
            <a:latin typeface="Arial" panose="020B0604020202020204" pitchFamily="34" charset="0"/>
            <a:cs typeface="Arial" panose="020B0604020202020204" pitchFamily="34" charset="0"/>
          </a:endParaRPr>
        </a:p>
      </dgm:t>
    </dgm:pt>
    <dgm:pt modelId="{7057719F-9225-4BFB-B143-1CFEE9E7448B}" type="sibTrans" cxnId="{4316E600-5741-47ED-B62C-05943DD1EE9C}">
      <dgm:prSet/>
      <dgm:spPr/>
      <dgm:t>
        <a:bodyPr/>
        <a:lstStyle/>
        <a:p>
          <a:endParaRPr lang="en-GB" sz="2400">
            <a:latin typeface="Arial" panose="020B0604020202020204" pitchFamily="34" charset="0"/>
            <a:cs typeface="Arial" panose="020B0604020202020204" pitchFamily="34" charset="0"/>
          </a:endParaRPr>
        </a:p>
      </dgm:t>
    </dgm:pt>
    <dgm:pt modelId="{99E5C6B8-A0E6-4C4C-B28B-CF2E09EB981D}">
      <dgm:prSet phldrT="[Text]" custT="1"/>
      <dgm:spPr>
        <a:solidFill>
          <a:schemeClr val="accent1"/>
        </a:solidFill>
      </dgm:spPr>
      <dgm:t>
        <a:bodyPr/>
        <a:lstStyle/>
        <a:p>
          <a:r>
            <a:rPr lang="en-GB" sz="2400" b="1" dirty="0">
              <a:latin typeface="Arial" panose="020B0604020202020204" pitchFamily="34" charset="0"/>
              <a:cs typeface="Arial" panose="020B0604020202020204" pitchFamily="34" charset="0"/>
            </a:rPr>
            <a:t>Previous experiences of racism</a:t>
          </a:r>
        </a:p>
      </dgm:t>
      <dgm:extLst>
        <a:ext uri="{E40237B7-FDA0-4F09-8148-C483321AD2D9}">
          <dgm14:cNvPr xmlns:dgm14="http://schemas.microsoft.com/office/drawing/2010/diagram" id="0" name="" descr="Previous experiences of racism"/>
        </a:ext>
      </dgm:extLst>
    </dgm:pt>
    <dgm:pt modelId="{AC51817E-B0BA-4A7E-92C6-809C5792D1E7}" type="parTrans" cxnId="{0B106BBD-7BC6-4484-9B78-AF91C960E837}">
      <dgm:prSet/>
      <dgm:spPr/>
      <dgm:t>
        <a:bodyPr/>
        <a:lstStyle/>
        <a:p>
          <a:endParaRPr lang="en-GB" sz="2400">
            <a:latin typeface="Arial" panose="020B0604020202020204" pitchFamily="34" charset="0"/>
            <a:cs typeface="Arial" panose="020B0604020202020204" pitchFamily="34" charset="0"/>
          </a:endParaRPr>
        </a:p>
      </dgm:t>
    </dgm:pt>
    <dgm:pt modelId="{FA7A4D63-190C-422E-A02D-09252BD64BF8}" type="sibTrans" cxnId="{0B106BBD-7BC6-4484-9B78-AF91C960E837}">
      <dgm:prSet/>
      <dgm:spPr/>
      <dgm:t>
        <a:bodyPr/>
        <a:lstStyle/>
        <a:p>
          <a:endParaRPr lang="en-GB" sz="2400">
            <a:latin typeface="Arial" panose="020B0604020202020204" pitchFamily="34" charset="0"/>
            <a:cs typeface="Arial" panose="020B0604020202020204" pitchFamily="34" charset="0"/>
          </a:endParaRPr>
        </a:p>
      </dgm:t>
    </dgm:pt>
    <dgm:pt modelId="{8C9BA050-D9D2-4322-8E8A-DD3269A0A342}" type="pres">
      <dgm:prSet presAssocID="{ECF06F67-9E54-4FAF-A188-E573437F761D}" presName="linear" presStyleCnt="0">
        <dgm:presLayoutVars>
          <dgm:dir/>
          <dgm:resizeHandles val="exact"/>
        </dgm:presLayoutVars>
      </dgm:prSet>
      <dgm:spPr/>
    </dgm:pt>
    <dgm:pt modelId="{9CE2B026-D586-4DC4-A224-7344A31127C3}" type="pres">
      <dgm:prSet presAssocID="{0A158E28-2167-444C-9E48-14EE066602D0}" presName="comp" presStyleCnt="0"/>
      <dgm:spPr/>
    </dgm:pt>
    <dgm:pt modelId="{4447986F-E82F-4E3A-8B73-B40D8BE8A5B5}" type="pres">
      <dgm:prSet presAssocID="{0A158E28-2167-444C-9E48-14EE066602D0}" presName="box" presStyleLbl="node1" presStyleIdx="0" presStyleCnt="4"/>
      <dgm:spPr/>
    </dgm:pt>
    <dgm:pt modelId="{A45ED237-CDC0-4C9A-A1E8-FD78159FD73E}" type="pres">
      <dgm:prSet presAssocID="{0A158E28-2167-444C-9E48-14EE066602D0}"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7000" b="-17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6843965-6659-4B41-ADE4-C6D9E7272FD5}" type="pres">
      <dgm:prSet presAssocID="{0A158E28-2167-444C-9E48-14EE066602D0}" presName="text" presStyleLbl="node1" presStyleIdx="0" presStyleCnt="4">
        <dgm:presLayoutVars>
          <dgm:bulletEnabled val="1"/>
        </dgm:presLayoutVars>
      </dgm:prSet>
      <dgm:spPr/>
    </dgm:pt>
    <dgm:pt modelId="{DF633DFC-AD07-476E-ADA8-9CB46BF3C1CB}" type="pres">
      <dgm:prSet presAssocID="{0DB14940-5620-4F10-89C9-D56AA9557BF5}" presName="spacer" presStyleCnt="0"/>
      <dgm:spPr/>
    </dgm:pt>
    <dgm:pt modelId="{FE817FFD-0226-41D1-939D-FAF1F78C6091}" type="pres">
      <dgm:prSet presAssocID="{63148876-BF98-4272-905C-B52E7C1254BB}" presName="comp" presStyleCnt="0"/>
      <dgm:spPr/>
    </dgm:pt>
    <dgm:pt modelId="{10895069-99E1-43F2-B0E6-EBF46E378661}" type="pres">
      <dgm:prSet presAssocID="{63148876-BF98-4272-905C-B52E7C1254BB}" presName="box" presStyleLbl="node1" presStyleIdx="1" presStyleCnt="4"/>
      <dgm:spPr/>
    </dgm:pt>
    <dgm:pt modelId="{34AF15ED-995E-4861-B562-5148950B66EF}" type="pres">
      <dgm:prSet presAssocID="{63148876-BF98-4272-905C-B52E7C1254BB}" presName="img"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7000" b="-17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0824A88F-600F-49AF-B8D7-71169FA86FE0}" type="pres">
      <dgm:prSet presAssocID="{63148876-BF98-4272-905C-B52E7C1254BB}" presName="text" presStyleLbl="node1" presStyleIdx="1" presStyleCnt="4">
        <dgm:presLayoutVars>
          <dgm:bulletEnabled val="1"/>
        </dgm:presLayoutVars>
      </dgm:prSet>
      <dgm:spPr/>
    </dgm:pt>
    <dgm:pt modelId="{6D97E11D-42FE-4795-8900-E05567EEE96A}" type="pres">
      <dgm:prSet presAssocID="{0DF7EDEE-8BC8-487D-BA6F-F460F0C453FD}" presName="spacer" presStyleCnt="0"/>
      <dgm:spPr/>
    </dgm:pt>
    <dgm:pt modelId="{0F471705-DA23-477B-98BF-F8C39E0C12DC}" type="pres">
      <dgm:prSet presAssocID="{3A1B2177-3A88-4CE9-965C-667ED026AE3C}" presName="comp" presStyleCnt="0"/>
      <dgm:spPr/>
    </dgm:pt>
    <dgm:pt modelId="{DE207870-BE11-4B67-ACE4-3F21E81B517F}" type="pres">
      <dgm:prSet presAssocID="{3A1B2177-3A88-4CE9-965C-667ED026AE3C}" presName="box" presStyleLbl="node1" presStyleIdx="2" presStyleCnt="4"/>
      <dgm:spPr/>
    </dgm:pt>
    <dgm:pt modelId="{9A948EE2-5393-48E1-A428-5CCF91F46E4B}" type="pres">
      <dgm:prSet presAssocID="{3A1B2177-3A88-4CE9-965C-667ED026AE3C}" presName="img"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7000" b="-17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457F394-ABA5-481F-B59E-732EFF5DE994}" type="pres">
      <dgm:prSet presAssocID="{3A1B2177-3A88-4CE9-965C-667ED026AE3C}" presName="text" presStyleLbl="node1" presStyleIdx="2" presStyleCnt="4">
        <dgm:presLayoutVars>
          <dgm:bulletEnabled val="1"/>
        </dgm:presLayoutVars>
      </dgm:prSet>
      <dgm:spPr/>
    </dgm:pt>
    <dgm:pt modelId="{EDFB2E4B-2E4E-4777-BB15-A743E8AA9399}" type="pres">
      <dgm:prSet presAssocID="{7057719F-9225-4BFB-B143-1CFEE9E7448B}" presName="spacer" presStyleCnt="0"/>
      <dgm:spPr/>
    </dgm:pt>
    <dgm:pt modelId="{8D359359-FE98-4E12-B1DF-FA0BC22F996A}" type="pres">
      <dgm:prSet presAssocID="{99E5C6B8-A0E6-4C4C-B28B-CF2E09EB981D}" presName="comp" presStyleCnt="0"/>
      <dgm:spPr/>
    </dgm:pt>
    <dgm:pt modelId="{CD7D5DA7-6989-42F9-B996-9777B9AB01FB}" type="pres">
      <dgm:prSet presAssocID="{99E5C6B8-A0E6-4C4C-B28B-CF2E09EB981D}" presName="box" presStyleLbl="node1" presStyleIdx="3" presStyleCnt="4"/>
      <dgm:spPr/>
    </dgm:pt>
    <dgm:pt modelId="{FDE9F9E1-3DC5-44B8-913F-C84EF38D4101}" type="pres">
      <dgm:prSet presAssocID="{99E5C6B8-A0E6-4C4C-B28B-CF2E09EB981D}" presName="img"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7000" b="-17000"/>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00C95D6-9009-4592-AC85-A85F1992130D}" type="pres">
      <dgm:prSet presAssocID="{99E5C6B8-A0E6-4C4C-B28B-CF2E09EB981D}" presName="text" presStyleLbl="node1" presStyleIdx="3" presStyleCnt="4">
        <dgm:presLayoutVars>
          <dgm:bulletEnabled val="1"/>
        </dgm:presLayoutVars>
      </dgm:prSet>
      <dgm:spPr/>
    </dgm:pt>
  </dgm:ptLst>
  <dgm:cxnLst>
    <dgm:cxn modelId="{4316E600-5741-47ED-B62C-05943DD1EE9C}" srcId="{ECF06F67-9E54-4FAF-A188-E573437F761D}" destId="{3A1B2177-3A88-4CE9-965C-667ED026AE3C}" srcOrd="2" destOrd="0" parTransId="{B78DFF1E-BA1F-418F-A788-9212755040F7}" sibTransId="{7057719F-9225-4BFB-B143-1CFEE9E7448B}"/>
    <dgm:cxn modelId="{3BFF3416-2796-4289-B2D8-8DE3E6DC43C2}" type="presOf" srcId="{0A158E28-2167-444C-9E48-14EE066602D0}" destId="{D6843965-6659-4B41-ADE4-C6D9E7272FD5}" srcOrd="1" destOrd="0" presId="urn:microsoft.com/office/officeart/2005/8/layout/vList4"/>
    <dgm:cxn modelId="{D0877E25-20B5-4768-AA29-CA4503122D1D}" type="presOf" srcId="{63148876-BF98-4272-905C-B52E7C1254BB}" destId="{10895069-99E1-43F2-B0E6-EBF46E378661}" srcOrd="0" destOrd="0" presId="urn:microsoft.com/office/officeart/2005/8/layout/vList4"/>
    <dgm:cxn modelId="{4CD96A5C-31E6-4520-89BE-6FCCF06F6C2B}" srcId="{ECF06F67-9E54-4FAF-A188-E573437F761D}" destId="{63148876-BF98-4272-905C-B52E7C1254BB}" srcOrd="1" destOrd="0" parTransId="{27A937EC-C6BE-4821-9C07-E1C283CF2B9B}" sibTransId="{0DF7EDEE-8BC8-487D-BA6F-F460F0C453FD}"/>
    <dgm:cxn modelId="{ADB29E51-7BDA-4A77-A188-2902EE4A3887}" type="presOf" srcId="{ECF06F67-9E54-4FAF-A188-E573437F761D}" destId="{8C9BA050-D9D2-4322-8E8A-DD3269A0A342}" srcOrd="0" destOrd="0" presId="urn:microsoft.com/office/officeart/2005/8/layout/vList4"/>
    <dgm:cxn modelId="{978D9F90-21F7-4F4C-8D57-67A004750635}" type="presOf" srcId="{3A1B2177-3A88-4CE9-965C-667ED026AE3C}" destId="{6457F394-ABA5-481F-B59E-732EFF5DE994}" srcOrd="1" destOrd="0" presId="urn:microsoft.com/office/officeart/2005/8/layout/vList4"/>
    <dgm:cxn modelId="{1C8934B0-E7E4-4809-AFEF-570DBD5EFB63}" type="presOf" srcId="{63148876-BF98-4272-905C-B52E7C1254BB}" destId="{0824A88F-600F-49AF-B8D7-71169FA86FE0}" srcOrd="1" destOrd="0" presId="urn:microsoft.com/office/officeart/2005/8/layout/vList4"/>
    <dgm:cxn modelId="{F0FA6DB5-27B6-468E-9ECF-10732F667182}" srcId="{ECF06F67-9E54-4FAF-A188-E573437F761D}" destId="{0A158E28-2167-444C-9E48-14EE066602D0}" srcOrd="0" destOrd="0" parTransId="{365FD7BD-8755-4CE6-A020-A99D638D0028}" sibTransId="{0DB14940-5620-4F10-89C9-D56AA9557BF5}"/>
    <dgm:cxn modelId="{0B106BBD-7BC6-4484-9B78-AF91C960E837}" srcId="{ECF06F67-9E54-4FAF-A188-E573437F761D}" destId="{99E5C6B8-A0E6-4C4C-B28B-CF2E09EB981D}" srcOrd="3" destOrd="0" parTransId="{AC51817E-B0BA-4A7E-92C6-809C5792D1E7}" sibTransId="{FA7A4D63-190C-422E-A02D-09252BD64BF8}"/>
    <dgm:cxn modelId="{6B8C18D4-C2D8-49D3-98F8-E9C0C22A59A2}" type="presOf" srcId="{99E5C6B8-A0E6-4C4C-B28B-CF2E09EB981D}" destId="{400C95D6-9009-4592-AC85-A85F1992130D}" srcOrd="1" destOrd="0" presId="urn:microsoft.com/office/officeart/2005/8/layout/vList4"/>
    <dgm:cxn modelId="{BCD5ACD4-76FC-4D8B-B3E6-C5A6AA001422}" type="presOf" srcId="{99E5C6B8-A0E6-4C4C-B28B-CF2E09EB981D}" destId="{CD7D5DA7-6989-42F9-B996-9777B9AB01FB}" srcOrd="0" destOrd="0" presId="urn:microsoft.com/office/officeart/2005/8/layout/vList4"/>
    <dgm:cxn modelId="{6253ADF6-8F02-4D64-A578-EA40C3BD2086}" type="presOf" srcId="{3A1B2177-3A88-4CE9-965C-667ED026AE3C}" destId="{DE207870-BE11-4B67-ACE4-3F21E81B517F}" srcOrd="0" destOrd="0" presId="urn:microsoft.com/office/officeart/2005/8/layout/vList4"/>
    <dgm:cxn modelId="{3E847DFE-8FCD-433D-83CC-F913B964C2B1}" type="presOf" srcId="{0A158E28-2167-444C-9E48-14EE066602D0}" destId="{4447986F-E82F-4E3A-8B73-B40D8BE8A5B5}" srcOrd="0" destOrd="0" presId="urn:microsoft.com/office/officeart/2005/8/layout/vList4"/>
    <dgm:cxn modelId="{8CA2FFDC-6F5F-49FB-BBF5-A0759A5037D7}" type="presParOf" srcId="{8C9BA050-D9D2-4322-8E8A-DD3269A0A342}" destId="{9CE2B026-D586-4DC4-A224-7344A31127C3}" srcOrd="0" destOrd="0" presId="urn:microsoft.com/office/officeart/2005/8/layout/vList4"/>
    <dgm:cxn modelId="{C7B4C2EF-268E-4638-8B0E-850C8096B495}" type="presParOf" srcId="{9CE2B026-D586-4DC4-A224-7344A31127C3}" destId="{4447986F-E82F-4E3A-8B73-B40D8BE8A5B5}" srcOrd="0" destOrd="0" presId="urn:microsoft.com/office/officeart/2005/8/layout/vList4"/>
    <dgm:cxn modelId="{0D2133B4-41BB-416F-A257-6192F1D8C242}" type="presParOf" srcId="{9CE2B026-D586-4DC4-A224-7344A31127C3}" destId="{A45ED237-CDC0-4C9A-A1E8-FD78159FD73E}" srcOrd="1" destOrd="0" presId="urn:microsoft.com/office/officeart/2005/8/layout/vList4"/>
    <dgm:cxn modelId="{436B4625-8CA6-4520-BFFC-6B5D44AE6799}" type="presParOf" srcId="{9CE2B026-D586-4DC4-A224-7344A31127C3}" destId="{D6843965-6659-4B41-ADE4-C6D9E7272FD5}" srcOrd="2" destOrd="0" presId="urn:microsoft.com/office/officeart/2005/8/layout/vList4"/>
    <dgm:cxn modelId="{AB0F405A-5A4E-4ADD-93F9-CD84FD5DE46A}" type="presParOf" srcId="{8C9BA050-D9D2-4322-8E8A-DD3269A0A342}" destId="{DF633DFC-AD07-476E-ADA8-9CB46BF3C1CB}" srcOrd="1" destOrd="0" presId="urn:microsoft.com/office/officeart/2005/8/layout/vList4"/>
    <dgm:cxn modelId="{90CFC76E-5395-439F-8690-08771623F393}" type="presParOf" srcId="{8C9BA050-D9D2-4322-8E8A-DD3269A0A342}" destId="{FE817FFD-0226-41D1-939D-FAF1F78C6091}" srcOrd="2" destOrd="0" presId="urn:microsoft.com/office/officeart/2005/8/layout/vList4"/>
    <dgm:cxn modelId="{54B0E35E-BF9D-4850-887C-5CCF2F3A25E6}" type="presParOf" srcId="{FE817FFD-0226-41D1-939D-FAF1F78C6091}" destId="{10895069-99E1-43F2-B0E6-EBF46E378661}" srcOrd="0" destOrd="0" presId="urn:microsoft.com/office/officeart/2005/8/layout/vList4"/>
    <dgm:cxn modelId="{257F4601-6F0A-41E0-97CB-7CC8D0BFBAEE}" type="presParOf" srcId="{FE817FFD-0226-41D1-939D-FAF1F78C6091}" destId="{34AF15ED-995E-4861-B562-5148950B66EF}" srcOrd="1" destOrd="0" presId="urn:microsoft.com/office/officeart/2005/8/layout/vList4"/>
    <dgm:cxn modelId="{1F385F4E-1DFD-42A5-921B-9742C5735337}" type="presParOf" srcId="{FE817FFD-0226-41D1-939D-FAF1F78C6091}" destId="{0824A88F-600F-49AF-B8D7-71169FA86FE0}" srcOrd="2" destOrd="0" presId="urn:microsoft.com/office/officeart/2005/8/layout/vList4"/>
    <dgm:cxn modelId="{14286E72-7A86-4502-9358-92B5ACE91437}" type="presParOf" srcId="{8C9BA050-D9D2-4322-8E8A-DD3269A0A342}" destId="{6D97E11D-42FE-4795-8900-E05567EEE96A}" srcOrd="3" destOrd="0" presId="urn:microsoft.com/office/officeart/2005/8/layout/vList4"/>
    <dgm:cxn modelId="{512C0A81-2AC9-4637-A067-4A581D68FA7C}" type="presParOf" srcId="{8C9BA050-D9D2-4322-8E8A-DD3269A0A342}" destId="{0F471705-DA23-477B-98BF-F8C39E0C12DC}" srcOrd="4" destOrd="0" presId="urn:microsoft.com/office/officeart/2005/8/layout/vList4"/>
    <dgm:cxn modelId="{C7FB64B8-7D06-4C73-9A09-634188817454}" type="presParOf" srcId="{0F471705-DA23-477B-98BF-F8C39E0C12DC}" destId="{DE207870-BE11-4B67-ACE4-3F21E81B517F}" srcOrd="0" destOrd="0" presId="urn:microsoft.com/office/officeart/2005/8/layout/vList4"/>
    <dgm:cxn modelId="{E21760D7-CF8A-4378-8C2F-9714397497C2}" type="presParOf" srcId="{0F471705-DA23-477B-98BF-F8C39E0C12DC}" destId="{9A948EE2-5393-48E1-A428-5CCF91F46E4B}" srcOrd="1" destOrd="0" presId="urn:microsoft.com/office/officeart/2005/8/layout/vList4"/>
    <dgm:cxn modelId="{627C214C-E88D-4B3D-87D9-DA3329D436DF}" type="presParOf" srcId="{0F471705-DA23-477B-98BF-F8C39E0C12DC}" destId="{6457F394-ABA5-481F-B59E-732EFF5DE994}" srcOrd="2" destOrd="0" presId="urn:microsoft.com/office/officeart/2005/8/layout/vList4"/>
    <dgm:cxn modelId="{CF7F226F-A6F1-400E-BC86-9E38644CBDD4}" type="presParOf" srcId="{8C9BA050-D9D2-4322-8E8A-DD3269A0A342}" destId="{EDFB2E4B-2E4E-4777-BB15-A743E8AA9399}" srcOrd="5" destOrd="0" presId="urn:microsoft.com/office/officeart/2005/8/layout/vList4"/>
    <dgm:cxn modelId="{DC2B3429-D76E-49D0-8CF7-EF0974E8DA06}" type="presParOf" srcId="{8C9BA050-D9D2-4322-8E8A-DD3269A0A342}" destId="{8D359359-FE98-4E12-B1DF-FA0BC22F996A}" srcOrd="6" destOrd="0" presId="urn:microsoft.com/office/officeart/2005/8/layout/vList4"/>
    <dgm:cxn modelId="{A9A11E8B-6799-484E-89B4-38018DFBD473}" type="presParOf" srcId="{8D359359-FE98-4E12-B1DF-FA0BC22F996A}" destId="{CD7D5DA7-6989-42F9-B996-9777B9AB01FB}" srcOrd="0" destOrd="0" presId="urn:microsoft.com/office/officeart/2005/8/layout/vList4"/>
    <dgm:cxn modelId="{37CC7DE7-AE84-43DC-9F44-725C8126C153}" type="presParOf" srcId="{8D359359-FE98-4E12-B1DF-FA0BC22F996A}" destId="{FDE9F9E1-3DC5-44B8-913F-C84EF38D4101}" srcOrd="1" destOrd="0" presId="urn:microsoft.com/office/officeart/2005/8/layout/vList4"/>
    <dgm:cxn modelId="{C57555DA-862B-4DA1-A0E8-8FD65ECE3E16}" type="presParOf" srcId="{8D359359-FE98-4E12-B1DF-FA0BC22F996A}" destId="{400C95D6-9009-4592-AC85-A85F1992130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E3D2CA-A7EC-4F13-9A37-80BF750604D1}"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FF42B763-D38D-4D8F-8ED6-F404EE802889}">
      <dgm:prSet phldrT="[Text]" custT="1"/>
      <dgm:spPr>
        <a:solidFill>
          <a:schemeClr val="accent1"/>
        </a:solidFill>
      </dgm:spPr>
      <dgm:t>
        <a:bodyPr/>
        <a:lstStyle/>
        <a:p>
          <a:pPr>
            <a:spcAft>
              <a:spcPts val="600"/>
            </a:spcAft>
          </a:pPr>
          <a:r>
            <a:rPr lang="en-GB" sz="2000" dirty="0">
              <a:latin typeface="Arial" panose="020B0604020202020204" pitchFamily="34" charset="0"/>
              <a:cs typeface="Arial" panose="020B0604020202020204" pitchFamily="34" charset="0"/>
            </a:rPr>
            <a:t>Housing </a:t>
          </a:r>
        </a:p>
      </dgm:t>
      <dgm:extLst>
        <a:ext uri="{E40237B7-FDA0-4F09-8148-C483321AD2D9}">
          <dgm14:cNvPr xmlns:dgm14="http://schemas.microsoft.com/office/drawing/2010/diagram" id="0" name="" descr="Housing "/>
        </a:ext>
      </dgm:extLst>
    </dgm:pt>
    <dgm:pt modelId="{AA7C98DC-71E7-402A-AEAA-9F5E0BD323DA}" type="parTrans" cxnId="{AA73D8F6-CF6B-4BDB-BC3F-58808A2D8213}">
      <dgm:prSet/>
      <dgm:spPr/>
      <dgm:t>
        <a:bodyPr/>
        <a:lstStyle/>
        <a:p>
          <a:pPr>
            <a:spcAft>
              <a:spcPts val="600"/>
            </a:spcAft>
          </a:pPr>
          <a:endParaRPr lang="en-GB" sz="2000">
            <a:latin typeface="Arial" panose="020B0604020202020204" pitchFamily="34" charset="0"/>
            <a:cs typeface="Arial" panose="020B0604020202020204" pitchFamily="34" charset="0"/>
          </a:endParaRPr>
        </a:p>
      </dgm:t>
    </dgm:pt>
    <dgm:pt modelId="{55AC7A19-4FCA-449B-898E-9BE60F2828FC}" type="sibTrans" cxnId="{AA73D8F6-CF6B-4BDB-BC3F-58808A2D8213}">
      <dgm:prSet/>
      <dgm:spPr/>
      <dgm:t>
        <a:bodyPr/>
        <a:lstStyle/>
        <a:p>
          <a:pPr>
            <a:spcAft>
              <a:spcPts val="600"/>
            </a:spcAft>
          </a:pPr>
          <a:endParaRPr lang="en-GB" sz="2000">
            <a:latin typeface="Arial" panose="020B0604020202020204" pitchFamily="34" charset="0"/>
            <a:cs typeface="Arial" panose="020B0604020202020204" pitchFamily="34" charset="0"/>
          </a:endParaRPr>
        </a:p>
      </dgm:t>
    </dgm:pt>
    <dgm:pt modelId="{7064E486-1C99-4309-950A-D2BB12281E0C}">
      <dgm:prSet phldrT="[Text]" custT="1"/>
      <dgm:spPr>
        <a:ln>
          <a:solidFill>
            <a:schemeClr val="accent1"/>
          </a:solidFill>
        </a:ln>
      </dgm:spPr>
      <dgm:t>
        <a:bodyPr/>
        <a:lstStyle/>
        <a:p>
          <a:pPr>
            <a:spcAft>
              <a:spcPts val="600"/>
            </a:spcAft>
          </a:pPr>
          <a:r>
            <a:rPr lang="en-GB" sz="2000" b="1" dirty="0">
              <a:latin typeface="Arial" panose="020B0604020202020204" pitchFamily="34" charset="0"/>
              <a:cs typeface="Arial" panose="020B0604020202020204" pitchFamily="34" charset="0"/>
            </a:rPr>
            <a:t>27% </a:t>
          </a:r>
          <a:r>
            <a:rPr lang="en-GB" sz="2000" b="0" dirty="0">
              <a:latin typeface="Arial" panose="020B0604020202020204" pitchFamily="34" charset="0"/>
              <a:cs typeface="Arial" panose="020B0604020202020204" pitchFamily="34" charset="0"/>
            </a:rPr>
            <a:t>of Muslim households lived in social housing (</a:t>
          </a:r>
          <a:r>
            <a:rPr lang="en-GB" sz="2000" b="1" dirty="0">
              <a:latin typeface="Arial" panose="020B0604020202020204" pitchFamily="34" charset="0"/>
              <a:cs typeface="Arial" panose="020B0604020202020204" pitchFamily="34" charset="0"/>
            </a:rPr>
            <a:t>17% </a:t>
          </a:r>
          <a:r>
            <a:rPr lang="en-GB" sz="2000" b="0" dirty="0">
              <a:latin typeface="Arial" panose="020B0604020202020204" pitchFamily="34" charset="0"/>
              <a:cs typeface="Arial" panose="020B0604020202020204" pitchFamily="34" charset="0"/>
            </a:rPr>
            <a:t>all households).</a:t>
          </a:r>
          <a:r>
            <a:rPr lang="en-GB" sz="2000" b="0" baseline="30000" dirty="0">
              <a:latin typeface="Arial" panose="020B0604020202020204" pitchFamily="34" charset="0"/>
              <a:cs typeface="Arial" panose="020B0604020202020204" pitchFamily="34" charset="0"/>
            </a:rPr>
            <a:t>[36]</a:t>
          </a:r>
          <a:endParaRPr lang="en-GB" sz="20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27% of Muslim households lived in social housing (17% all households).&#10;Higher proportion of Muslim ‘other households’ (19.3%), including multigenerational households, than in the general population (7.9%)."/>
        </a:ext>
      </dgm:extLst>
    </dgm:pt>
    <dgm:pt modelId="{2F738E22-D447-4F56-9CF1-8DA540501224}" type="parTrans" cxnId="{1F179B33-85BF-42B0-99EC-70BEA9868102}">
      <dgm:prSet/>
      <dgm:spPr/>
      <dgm:t>
        <a:bodyPr/>
        <a:lstStyle/>
        <a:p>
          <a:pPr>
            <a:spcAft>
              <a:spcPts val="600"/>
            </a:spcAft>
          </a:pPr>
          <a:endParaRPr lang="en-GB" sz="2000">
            <a:latin typeface="Arial" panose="020B0604020202020204" pitchFamily="34" charset="0"/>
            <a:cs typeface="Arial" panose="020B0604020202020204" pitchFamily="34" charset="0"/>
          </a:endParaRPr>
        </a:p>
      </dgm:t>
    </dgm:pt>
    <dgm:pt modelId="{D56B42D4-1698-4E29-A288-FCFD7C323F86}" type="sibTrans" cxnId="{1F179B33-85BF-42B0-99EC-70BEA9868102}">
      <dgm:prSet/>
      <dgm:spPr/>
      <dgm:t>
        <a:bodyPr/>
        <a:lstStyle/>
        <a:p>
          <a:pPr>
            <a:spcAft>
              <a:spcPts val="600"/>
            </a:spcAft>
          </a:pPr>
          <a:endParaRPr lang="en-GB" sz="2000">
            <a:latin typeface="Arial" panose="020B0604020202020204" pitchFamily="34" charset="0"/>
            <a:cs typeface="Arial" panose="020B0604020202020204" pitchFamily="34" charset="0"/>
          </a:endParaRPr>
        </a:p>
      </dgm:t>
    </dgm:pt>
    <dgm:pt modelId="{DE231CF4-EC0E-44A0-BAC3-7269CB5FDF6A}">
      <dgm:prSet phldrT="[Text]" custT="1"/>
      <dgm:spPr>
        <a:solidFill>
          <a:schemeClr val="accent3"/>
        </a:solidFill>
      </dgm:spPr>
      <dgm:t>
        <a:bodyPr/>
        <a:lstStyle/>
        <a:p>
          <a:pPr>
            <a:spcAft>
              <a:spcPts val="600"/>
            </a:spcAft>
          </a:pPr>
          <a:r>
            <a:rPr lang="en-GB" sz="2000" dirty="0">
              <a:latin typeface="Arial" panose="020B0604020202020204" pitchFamily="34" charset="0"/>
              <a:cs typeface="Arial" panose="020B0604020202020204" pitchFamily="34" charset="0"/>
            </a:rPr>
            <a:t>Employment and Education</a:t>
          </a:r>
        </a:p>
      </dgm:t>
      <dgm:extLst>
        <a:ext uri="{E40237B7-FDA0-4F09-8148-C483321AD2D9}">
          <dgm14:cNvPr xmlns:dgm14="http://schemas.microsoft.com/office/drawing/2010/diagram" id="0" name="" descr="Employment and Education"/>
        </a:ext>
      </dgm:extLst>
    </dgm:pt>
    <dgm:pt modelId="{45622BED-E89C-46FA-90C2-D8F32B16047B}" type="parTrans" cxnId="{03A2F197-DAE3-4B1B-A160-B77FCECFD2DB}">
      <dgm:prSet/>
      <dgm:spPr/>
      <dgm:t>
        <a:bodyPr/>
        <a:lstStyle/>
        <a:p>
          <a:pPr>
            <a:spcAft>
              <a:spcPts val="600"/>
            </a:spcAft>
          </a:pPr>
          <a:endParaRPr lang="en-GB" sz="2000">
            <a:latin typeface="Arial" panose="020B0604020202020204" pitchFamily="34" charset="0"/>
            <a:cs typeface="Arial" panose="020B0604020202020204" pitchFamily="34" charset="0"/>
          </a:endParaRPr>
        </a:p>
      </dgm:t>
    </dgm:pt>
    <dgm:pt modelId="{B279F040-33E6-4190-9E7D-D295A6F0FF29}" type="sibTrans" cxnId="{03A2F197-DAE3-4B1B-A160-B77FCECFD2DB}">
      <dgm:prSet/>
      <dgm:spPr/>
      <dgm:t>
        <a:bodyPr/>
        <a:lstStyle/>
        <a:p>
          <a:pPr>
            <a:spcAft>
              <a:spcPts val="600"/>
            </a:spcAft>
          </a:pPr>
          <a:endParaRPr lang="en-GB" sz="2000">
            <a:latin typeface="Arial" panose="020B0604020202020204" pitchFamily="34" charset="0"/>
            <a:cs typeface="Arial" panose="020B0604020202020204" pitchFamily="34" charset="0"/>
          </a:endParaRPr>
        </a:p>
      </dgm:t>
    </dgm:pt>
    <dgm:pt modelId="{09B7B1DD-BA03-4CB3-83F4-E8D05F283F5F}">
      <dgm:prSet phldrT="[Text]" custT="1"/>
      <dgm:spPr/>
      <dgm:t>
        <a:bodyPr/>
        <a:lstStyle/>
        <a:p>
          <a:pPr>
            <a:spcAft>
              <a:spcPts val="600"/>
            </a:spcAft>
          </a:pPr>
          <a:r>
            <a:rPr lang="en-GB" sz="2000" b="1" dirty="0">
              <a:latin typeface="Arial" panose="020B0604020202020204" pitchFamily="34" charset="0"/>
              <a:cs typeface="Arial" panose="020B0604020202020204" pitchFamily="34" charset="0"/>
            </a:rPr>
            <a:t>18%</a:t>
          </a:r>
          <a:r>
            <a:rPr lang="en-GB" sz="2000" b="0" dirty="0">
              <a:latin typeface="Arial" panose="020B0604020202020204" pitchFamily="34" charset="0"/>
              <a:cs typeface="Arial" panose="020B0604020202020204" pitchFamily="34" charset="0"/>
            </a:rPr>
            <a:t> of working age Muslims in the UK were full time students (</a:t>
          </a:r>
          <a:r>
            <a:rPr lang="en-GB" sz="2000" b="1" dirty="0">
              <a:latin typeface="Arial" panose="020B0604020202020204" pitchFamily="34" charset="0"/>
              <a:cs typeface="Arial" panose="020B0604020202020204" pitchFamily="34" charset="0"/>
            </a:rPr>
            <a:t>8% </a:t>
          </a:r>
          <a:r>
            <a:rPr lang="en-GB" sz="2000" b="0" dirty="0">
              <a:latin typeface="Arial" panose="020B0604020202020204" pitchFamily="34" charset="0"/>
              <a:cs typeface="Arial" panose="020B0604020202020204" pitchFamily="34" charset="0"/>
            </a:rPr>
            <a:t>general population).</a:t>
          </a:r>
          <a:r>
            <a:rPr lang="en-GB" sz="2000" b="0" baseline="30000" dirty="0">
              <a:latin typeface="Arial" panose="020B0604020202020204" pitchFamily="34" charset="0"/>
              <a:cs typeface="Arial" panose="020B0604020202020204" pitchFamily="34" charset="0"/>
            </a:rPr>
            <a:t>[38]</a:t>
          </a:r>
          <a:endParaRPr lang="en-GB" sz="20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18% of working age Muslims in the UK were full time students (8% general population).&#10;16% of Muslims in Birmingham were in full-time employment compared to over 30% of other religions/no religion.&#10;7% UK Muslims were unemployed (4% general population)."/>
        </a:ext>
      </dgm:extLst>
    </dgm:pt>
    <dgm:pt modelId="{00ADD53E-DEA6-496B-98CE-C73A515406E9}" type="sibTrans" cxnId="{A6B5A084-0979-4CAA-9D0D-C5646EE017E9}">
      <dgm:prSet/>
      <dgm:spPr/>
      <dgm:t>
        <a:bodyPr/>
        <a:lstStyle/>
        <a:p>
          <a:pPr>
            <a:spcAft>
              <a:spcPts val="600"/>
            </a:spcAft>
          </a:pPr>
          <a:endParaRPr lang="en-GB" sz="2000">
            <a:latin typeface="Arial" panose="020B0604020202020204" pitchFamily="34" charset="0"/>
            <a:cs typeface="Arial" panose="020B0604020202020204" pitchFamily="34" charset="0"/>
          </a:endParaRPr>
        </a:p>
      </dgm:t>
    </dgm:pt>
    <dgm:pt modelId="{C69898E8-8715-4BAC-AB7F-C5259883AC58}" type="parTrans" cxnId="{A6B5A084-0979-4CAA-9D0D-C5646EE017E9}">
      <dgm:prSet/>
      <dgm:spPr/>
      <dgm:t>
        <a:bodyPr/>
        <a:lstStyle/>
        <a:p>
          <a:pPr>
            <a:spcAft>
              <a:spcPts val="600"/>
            </a:spcAft>
          </a:pPr>
          <a:endParaRPr lang="en-GB" sz="2000">
            <a:latin typeface="Arial" panose="020B0604020202020204" pitchFamily="34" charset="0"/>
            <a:cs typeface="Arial" panose="020B0604020202020204" pitchFamily="34" charset="0"/>
          </a:endParaRPr>
        </a:p>
      </dgm:t>
    </dgm:pt>
    <dgm:pt modelId="{002ADE41-E6FE-4A71-A9B9-29E88977D3AD}">
      <dgm:prSet phldrT="[Text]" custT="1"/>
      <dgm:spPr/>
      <dgm:t>
        <a:bodyPr/>
        <a:lstStyle/>
        <a:p>
          <a:pPr>
            <a:spcAft>
              <a:spcPts val="600"/>
            </a:spcAft>
          </a:pPr>
          <a:r>
            <a:rPr lang="en-GB" sz="2000" b="1" dirty="0">
              <a:latin typeface="Arial" panose="020B0604020202020204" pitchFamily="34" charset="0"/>
              <a:cs typeface="Arial" panose="020B0604020202020204" pitchFamily="34" charset="0"/>
            </a:rPr>
            <a:t>16% </a:t>
          </a:r>
          <a:r>
            <a:rPr lang="en-GB" sz="2000" b="0" dirty="0">
              <a:latin typeface="Arial" panose="020B0604020202020204" pitchFamily="34" charset="0"/>
              <a:cs typeface="Arial" panose="020B0604020202020204" pitchFamily="34" charset="0"/>
            </a:rPr>
            <a:t>of Muslims in Birmingham were in full-time employment compared to over </a:t>
          </a:r>
          <a:r>
            <a:rPr lang="en-GB" sz="2000" b="1" dirty="0">
              <a:latin typeface="Arial" panose="020B0604020202020204" pitchFamily="34" charset="0"/>
              <a:cs typeface="Arial" panose="020B0604020202020204" pitchFamily="34" charset="0"/>
            </a:rPr>
            <a:t>30% </a:t>
          </a:r>
          <a:r>
            <a:rPr lang="en-GB" sz="2000" b="0" dirty="0">
              <a:latin typeface="Arial" panose="020B0604020202020204" pitchFamily="34" charset="0"/>
              <a:cs typeface="Arial" panose="020B0604020202020204" pitchFamily="34" charset="0"/>
            </a:rPr>
            <a:t>of other religions/no religion.</a:t>
          </a:r>
          <a:r>
            <a:rPr lang="en-GB" sz="2000" b="0" baseline="30000" dirty="0">
              <a:latin typeface="Arial" panose="020B0604020202020204" pitchFamily="34" charset="0"/>
              <a:cs typeface="Arial" panose="020B0604020202020204" pitchFamily="34" charset="0"/>
            </a:rPr>
            <a:t>[39]</a:t>
          </a:r>
          <a:endParaRPr lang="en-GB" sz="2000" b="1" dirty="0">
            <a:latin typeface="Arial" panose="020B0604020202020204" pitchFamily="34" charset="0"/>
            <a:cs typeface="Arial" panose="020B0604020202020204" pitchFamily="34" charset="0"/>
          </a:endParaRPr>
        </a:p>
      </dgm:t>
    </dgm:pt>
    <dgm:pt modelId="{BA74ECCD-A96A-4B99-AB71-5366C885C286}" type="parTrans" cxnId="{A14295DB-52E4-4293-8881-BBD7BDA26507}">
      <dgm:prSet/>
      <dgm:spPr/>
      <dgm:t>
        <a:bodyPr/>
        <a:lstStyle/>
        <a:p>
          <a:endParaRPr lang="en-GB"/>
        </a:p>
      </dgm:t>
    </dgm:pt>
    <dgm:pt modelId="{D2981C9C-0B53-48FD-9E38-D0C2BB260E78}" type="sibTrans" cxnId="{A14295DB-52E4-4293-8881-BBD7BDA26507}">
      <dgm:prSet/>
      <dgm:spPr/>
      <dgm:t>
        <a:bodyPr/>
        <a:lstStyle/>
        <a:p>
          <a:endParaRPr lang="en-GB"/>
        </a:p>
      </dgm:t>
    </dgm:pt>
    <dgm:pt modelId="{2E0A8714-5C75-4A5C-9A7F-B7BC9BB269A6}">
      <dgm:prSet phldrT="[Text]" custT="1"/>
      <dgm:spPr/>
      <dgm:t>
        <a:bodyPr/>
        <a:lstStyle/>
        <a:p>
          <a:pPr>
            <a:spcAft>
              <a:spcPts val="600"/>
            </a:spcAft>
          </a:pPr>
          <a:r>
            <a:rPr lang="en-GB" sz="2000" b="1" dirty="0">
              <a:latin typeface="Arial" panose="020B0604020202020204" pitchFamily="34" charset="0"/>
              <a:cs typeface="Arial" panose="020B0604020202020204" pitchFamily="34" charset="0"/>
            </a:rPr>
            <a:t>7% </a:t>
          </a:r>
          <a:r>
            <a:rPr lang="en-GB" sz="2000" b="0" dirty="0">
              <a:latin typeface="Arial" panose="020B0604020202020204" pitchFamily="34" charset="0"/>
              <a:cs typeface="Arial" panose="020B0604020202020204" pitchFamily="34" charset="0"/>
            </a:rPr>
            <a:t>UK Muslims were unemployed (</a:t>
          </a:r>
          <a:r>
            <a:rPr lang="en-GB" sz="2000" b="1" dirty="0">
              <a:latin typeface="Arial" panose="020B0604020202020204" pitchFamily="34" charset="0"/>
              <a:cs typeface="Arial" panose="020B0604020202020204" pitchFamily="34" charset="0"/>
            </a:rPr>
            <a:t>4% </a:t>
          </a:r>
          <a:r>
            <a:rPr lang="en-GB" sz="2000" b="0" dirty="0">
              <a:latin typeface="Arial" panose="020B0604020202020204" pitchFamily="34" charset="0"/>
              <a:cs typeface="Arial" panose="020B0604020202020204" pitchFamily="34" charset="0"/>
            </a:rPr>
            <a:t>general population).</a:t>
          </a:r>
          <a:r>
            <a:rPr lang="en-GB" sz="2000" b="0" baseline="30000" dirty="0">
              <a:latin typeface="Arial" panose="020B0604020202020204" pitchFamily="34" charset="0"/>
              <a:cs typeface="Arial" panose="020B0604020202020204" pitchFamily="34" charset="0"/>
            </a:rPr>
            <a:t>[39]</a:t>
          </a:r>
          <a:endParaRPr lang="en-GB" sz="2000" b="1" dirty="0">
            <a:latin typeface="Arial" panose="020B0604020202020204" pitchFamily="34" charset="0"/>
            <a:cs typeface="Arial" panose="020B0604020202020204" pitchFamily="34" charset="0"/>
          </a:endParaRPr>
        </a:p>
      </dgm:t>
    </dgm:pt>
    <dgm:pt modelId="{BAE6C4AA-1DB9-4840-A83C-8F515D392AC6}" type="parTrans" cxnId="{B6DFAF14-CB43-4FA8-A35D-A37F0D220A3E}">
      <dgm:prSet/>
      <dgm:spPr/>
      <dgm:t>
        <a:bodyPr/>
        <a:lstStyle/>
        <a:p>
          <a:endParaRPr lang="en-GB"/>
        </a:p>
      </dgm:t>
    </dgm:pt>
    <dgm:pt modelId="{7A607AF0-0D8E-4956-A0FF-8851583948F7}" type="sibTrans" cxnId="{B6DFAF14-CB43-4FA8-A35D-A37F0D220A3E}">
      <dgm:prSet/>
      <dgm:spPr/>
      <dgm:t>
        <a:bodyPr/>
        <a:lstStyle/>
        <a:p>
          <a:endParaRPr lang="en-GB"/>
        </a:p>
      </dgm:t>
    </dgm:pt>
    <dgm:pt modelId="{5537150B-356C-4ED2-96D3-A1810F067B41}">
      <dgm:prSet phldrT="[Text]" custT="1"/>
      <dgm:spPr>
        <a:ln>
          <a:solidFill>
            <a:schemeClr val="accent1"/>
          </a:solidFill>
        </a:ln>
      </dgm:spPr>
      <dgm:t>
        <a:bodyPr/>
        <a:lstStyle/>
        <a:p>
          <a:pPr>
            <a:spcAft>
              <a:spcPts val="600"/>
            </a:spcAft>
          </a:pPr>
          <a:r>
            <a:rPr lang="en-GB" sz="2000" b="0" dirty="0">
              <a:latin typeface="Arial" panose="020B0604020202020204" pitchFamily="34" charset="0"/>
              <a:cs typeface="Arial" panose="020B0604020202020204" pitchFamily="34" charset="0"/>
            </a:rPr>
            <a:t>Higher proportion of Muslim ‘other households’ (</a:t>
          </a:r>
          <a:r>
            <a:rPr lang="en-GB" sz="2000" b="1" dirty="0">
              <a:latin typeface="Arial" panose="020B0604020202020204" pitchFamily="34" charset="0"/>
              <a:cs typeface="Arial" panose="020B0604020202020204" pitchFamily="34" charset="0"/>
            </a:rPr>
            <a:t>19.3%</a:t>
          </a:r>
          <a:r>
            <a:rPr lang="en-GB" sz="2000" b="0" dirty="0">
              <a:latin typeface="Arial" panose="020B0604020202020204" pitchFamily="34" charset="0"/>
              <a:cs typeface="Arial" panose="020B0604020202020204" pitchFamily="34" charset="0"/>
            </a:rPr>
            <a:t>), including multigenerational households, than in the general population (</a:t>
          </a:r>
          <a:r>
            <a:rPr lang="en-GB" sz="2000" b="1" dirty="0">
              <a:latin typeface="Arial" panose="020B0604020202020204" pitchFamily="34" charset="0"/>
              <a:cs typeface="Arial" panose="020B0604020202020204" pitchFamily="34" charset="0"/>
            </a:rPr>
            <a:t>7.9%</a:t>
          </a:r>
          <a:r>
            <a:rPr lang="en-GB" sz="2000" b="0" dirty="0">
              <a:latin typeface="Arial" panose="020B0604020202020204" pitchFamily="34" charset="0"/>
              <a:cs typeface="Arial" panose="020B0604020202020204" pitchFamily="34" charset="0"/>
            </a:rPr>
            <a:t>).</a:t>
          </a:r>
          <a:r>
            <a:rPr lang="en-GB" sz="2000" b="0" baseline="30000" dirty="0">
              <a:latin typeface="Arial" panose="020B0604020202020204" pitchFamily="34" charset="0"/>
              <a:cs typeface="Arial" panose="020B0604020202020204" pitchFamily="34" charset="0"/>
            </a:rPr>
            <a:t>[37]</a:t>
          </a:r>
          <a:endParaRPr lang="en-GB" sz="2000" b="0" dirty="0">
            <a:latin typeface="Arial" panose="020B0604020202020204" pitchFamily="34" charset="0"/>
            <a:cs typeface="Arial" panose="020B0604020202020204" pitchFamily="34" charset="0"/>
          </a:endParaRPr>
        </a:p>
      </dgm:t>
    </dgm:pt>
    <dgm:pt modelId="{6B85E33A-A22E-427B-8489-7E87FB51D953}" type="parTrans" cxnId="{2D877B80-CCE1-490C-9E44-078E08780FBE}">
      <dgm:prSet/>
      <dgm:spPr/>
      <dgm:t>
        <a:bodyPr/>
        <a:lstStyle/>
        <a:p>
          <a:endParaRPr lang="en-GB"/>
        </a:p>
      </dgm:t>
    </dgm:pt>
    <dgm:pt modelId="{9376F1C6-0419-4632-A06C-443221B37477}" type="sibTrans" cxnId="{2D877B80-CCE1-490C-9E44-078E08780FBE}">
      <dgm:prSet/>
      <dgm:spPr/>
      <dgm:t>
        <a:bodyPr/>
        <a:lstStyle/>
        <a:p>
          <a:endParaRPr lang="en-GB"/>
        </a:p>
      </dgm:t>
    </dgm:pt>
    <dgm:pt modelId="{25600344-AA77-4901-9A8F-13F53E7A9F28}" type="pres">
      <dgm:prSet presAssocID="{81E3D2CA-A7EC-4F13-9A37-80BF750604D1}" presName="linear" presStyleCnt="0">
        <dgm:presLayoutVars>
          <dgm:dir/>
          <dgm:animLvl val="lvl"/>
          <dgm:resizeHandles val="exact"/>
        </dgm:presLayoutVars>
      </dgm:prSet>
      <dgm:spPr/>
    </dgm:pt>
    <dgm:pt modelId="{2A27CEC2-5025-4C7B-BA57-3BDB2F7B5A1F}" type="pres">
      <dgm:prSet presAssocID="{FF42B763-D38D-4D8F-8ED6-F404EE802889}" presName="parentLin" presStyleCnt="0"/>
      <dgm:spPr/>
    </dgm:pt>
    <dgm:pt modelId="{94A8BCF8-CDDC-4C5A-8403-46409BFBFE3B}" type="pres">
      <dgm:prSet presAssocID="{FF42B763-D38D-4D8F-8ED6-F404EE802889}" presName="parentLeftMargin" presStyleLbl="node1" presStyleIdx="0" presStyleCnt="2"/>
      <dgm:spPr/>
    </dgm:pt>
    <dgm:pt modelId="{41E12E0E-A218-4C4E-B9C5-5952C9948221}" type="pres">
      <dgm:prSet presAssocID="{FF42B763-D38D-4D8F-8ED6-F404EE802889}" presName="parentText" presStyleLbl="node1" presStyleIdx="0" presStyleCnt="2">
        <dgm:presLayoutVars>
          <dgm:chMax val="0"/>
          <dgm:bulletEnabled val="1"/>
        </dgm:presLayoutVars>
      </dgm:prSet>
      <dgm:spPr/>
    </dgm:pt>
    <dgm:pt modelId="{568E3922-5199-400C-A7E0-33E5D7F08095}" type="pres">
      <dgm:prSet presAssocID="{FF42B763-D38D-4D8F-8ED6-F404EE802889}" presName="negativeSpace" presStyleCnt="0"/>
      <dgm:spPr/>
    </dgm:pt>
    <dgm:pt modelId="{03F8DE8D-AFB2-4393-BAC9-854D2B89E72C}" type="pres">
      <dgm:prSet presAssocID="{FF42B763-D38D-4D8F-8ED6-F404EE802889}" presName="childText" presStyleLbl="conFgAcc1" presStyleIdx="0" presStyleCnt="2">
        <dgm:presLayoutVars>
          <dgm:bulletEnabled val="1"/>
        </dgm:presLayoutVars>
      </dgm:prSet>
      <dgm:spPr/>
    </dgm:pt>
    <dgm:pt modelId="{F9FC5B78-ED97-47AF-83C3-926FED59300F}" type="pres">
      <dgm:prSet presAssocID="{55AC7A19-4FCA-449B-898E-9BE60F2828FC}" presName="spaceBetweenRectangles" presStyleCnt="0"/>
      <dgm:spPr/>
    </dgm:pt>
    <dgm:pt modelId="{DEAA1295-E9D0-43FF-AE96-E6509D834EE2}" type="pres">
      <dgm:prSet presAssocID="{DE231CF4-EC0E-44A0-BAC3-7269CB5FDF6A}" presName="parentLin" presStyleCnt="0"/>
      <dgm:spPr/>
    </dgm:pt>
    <dgm:pt modelId="{934A5FF0-69FE-407B-A208-925605C2DB4A}" type="pres">
      <dgm:prSet presAssocID="{DE231CF4-EC0E-44A0-BAC3-7269CB5FDF6A}" presName="parentLeftMargin" presStyleLbl="node1" presStyleIdx="0" presStyleCnt="2"/>
      <dgm:spPr/>
    </dgm:pt>
    <dgm:pt modelId="{E0F646E0-1A55-4C34-BB1F-78C93FDC6FB5}" type="pres">
      <dgm:prSet presAssocID="{DE231CF4-EC0E-44A0-BAC3-7269CB5FDF6A}" presName="parentText" presStyleLbl="node1" presStyleIdx="1" presStyleCnt="2">
        <dgm:presLayoutVars>
          <dgm:chMax val="0"/>
          <dgm:bulletEnabled val="1"/>
        </dgm:presLayoutVars>
      </dgm:prSet>
      <dgm:spPr/>
    </dgm:pt>
    <dgm:pt modelId="{FF02CDE2-E955-45B7-BE8B-FBA04EB9823B}" type="pres">
      <dgm:prSet presAssocID="{DE231CF4-EC0E-44A0-BAC3-7269CB5FDF6A}" presName="negativeSpace" presStyleCnt="0"/>
      <dgm:spPr/>
    </dgm:pt>
    <dgm:pt modelId="{6E68989B-F8E9-4AE5-A1F6-AF81677071B8}" type="pres">
      <dgm:prSet presAssocID="{DE231CF4-EC0E-44A0-BAC3-7269CB5FDF6A}" presName="childText" presStyleLbl="conFgAcc1" presStyleIdx="1" presStyleCnt="2">
        <dgm:presLayoutVars>
          <dgm:bulletEnabled val="1"/>
        </dgm:presLayoutVars>
      </dgm:prSet>
      <dgm:spPr/>
    </dgm:pt>
  </dgm:ptLst>
  <dgm:cxnLst>
    <dgm:cxn modelId="{B6DFAF14-CB43-4FA8-A35D-A37F0D220A3E}" srcId="{DE231CF4-EC0E-44A0-BAC3-7269CB5FDF6A}" destId="{2E0A8714-5C75-4A5C-9A7F-B7BC9BB269A6}" srcOrd="2" destOrd="0" parTransId="{BAE6C4AA-1DB9-4840-A83C-8F515D392AC6}" sibTransId="{7A607AF0-0D8E-4956-A0FF-8851583948F7}"/>
    <dgm:cxn modelId="{30263B17-B02E-491E-9350-8EF3D9D364CF}" type="presOf" srcId="{5537150B-356C-4ED2-96D3-A1810F067B41}" destId="{03F8DE8D-AFB2-4393-BAC9-854D2B89E72C}" srcOrd="0" destOrd="1" presId="urn:microsoft.com/office/officeart/2005/8/layout/list1"/>
    <dgm:cxn modelId="{50ABF226-68E8-491E-B552-1E93929EE681}" type="presOf" srcId="{7064E486-1C99-4309-950A-D2BB12281E0C}" destId="{03F8DE8D-AFB2-4393-BAC9-854D2B89E72C}" srcOrd="0" destOrd="0" presId="urn:microsoft.com/office/officeart/2005/8/layout/list1"/>
    <dgm:cxn modelId="{2E2B8E2D-3E02-4A30-8257-00E1CD5D649A}" type="presOf" srcId="{09B7B1DD-BA03-4CB3-83F4-E8D05F283F5F}" destId="{6E68989B-F8E9-4AE5-A1F6-AF81677071B8}" srcOrd="0" destOrd="0" presId="urn:microsoft.com/office/officeart/2005/8/layout/list1"/>
    <dgm:cxn modelId="{1F179B33-85BF-42B0-99EC-70BEA9868102}" srcId="{FF42B763-D38D-4D8F-8ED6-F404EE802889}" destId="{7064E486-1C99-4309-950A-D2BB12281E0C}" srcOrd="0" destOrd="0" parTransId="{2F738E22-D447-4F56-9CF1-8DA540501224}" sibTransId="{D56B42D4-1698-4E29-A288-FCFD7C323F86}"/>
    <dgm:cxn modelId="{D755CA5B-1207-49E4-B329-304BA2849DF7}" type="presOf" srcId="{81E3D2CA-A7EC-4F13-9A37-80BF750604D1}" destId="{25600344-AA77-4901-9A8F-13F53E7A9F28}" srcOrd="0" destOrd="0" presId="urn:microsoft.com/office/officeart/2005/8/layout/list1"/>
    <dgm:cxn modelId="{79C0E476-BCD1-4C4B-B221-3BFD3464BA34}" type="presOf" srcId="{FF42B763-D38D-4D8F-8ED6-F404EE802889}" destId="{94A8BCF8-CDDC-4C5A-8403-46409BFBFE3B}" srcOrd="0" destOrd="0" presId="urn:microsoft.com/office/officeart/2005/8/layout/list1"/>
    <dgm:cxn modelId="{2D877B80-CCE1-490C-9E44-078E08780FBE}" srcId="{FF42B763-D38D-4D8F-8ED6-F404EE802889}" destId="{5537150B-356C-4ED2-96D3-A1810F067B41}" srcOrd="1" destOrd="0" parTransId="{6B85E33A-A22E-427B-8489-7E87FB51D953}" sibTransId="{9376F1C6-0419-4632-A06C-443221B37477}"/>
    <dgm:cxn modelId="{A6B5A084-0979-4CAA-9D0D-C5646EE017E9}" srcId="{DE231CF4-EC0E-44A0-BAC3-7269CB5FDF6A}" destId="{09B7B1DD-BA03-4CB3-83F4-E8D05F283F5F}" srcOrd="0" destOrd="0" parTransId="{C69898E8-8715-4BAC-AB7F-C5259883AC58}" sibTransId="{00ADD53E-DEA6-496B-98CE-C73A515406E9}"/>
    <dgm:cxn modelId="{AEA0E38E-F0AD-48AE-99DE-E136BA483339}" type="presOf" srcId="{DE231CF4-EC0E-44A0-BAC3-7269CB5FDF6A}" destId="{934A5FF0-69FE-407B-A208-925605C2DB4A}" srcOrd="0" destOrd="0" presId="urn:microsoft.com/office/officeart/2005/8/layout/list1"/>
    <dgm:cxn modelId="{03A2F197-DAE3-4B1B-A160-B77FCECFD2DB}" srcId="{81E3D2CA-A7EC-4F13-9A37-80BF750604D1}" destId="{DE231CF4-EC0E-44A0-BAC3-7269CB5FDF6A}" srcOrd="1" destOrd="0" parTransId="{45622BED-E89C-46FA-90C2-D8F32B16047B}" sibTransId="{B279F040-33E6-4190-9E7D-D295A6F0FF29}"/>
    <dgm:cxn modelId="{937A63B1-73B9-415D-B064-59FE450768D8}" type="presOf" srcId="{2E0A8714-5C75-4A5C-9A7F-B7BC9BB269A6}" destId="{6E68989B-F8E9-4AE5-A1F6-AF81677071B8}" srcOrd="0" destOrd="2" presId="urn:microsoft.com/office/officeart/2005/8/layout/list1"/>
    <dgm:cxn modelId="{DA23CCBE-F4B5-4176-B28B-5A144FD41825}" type="presOf" srcId="{DE231CF4-EC0E-44A0-BAC3-7269CB5FDF6A}" destId="{E0F646E0-1A55-4C34-BB1F-78C93FDC6FB5}" srcOrd="1" destOrd="0" presId="urn:microsoft.com/office/officeart/2005/8/layout/list1"/>
    <dgm:cxn modelId="{D11646C1-5BA2-41D6-8C0F-096EB1970565}" type="presOf" srcId="{002ADE41-E6FE-4A71-A9B9-29E88977D3AD}" destId="{6E68989B-F8E9-4AE5-A1F6-AF81677071B8}" srcOrd="0" destOrd="1" presId="urn:microsoft.com/office/officeart/2005/8/layout/list1"/>
    <dgm:cxn modelId="{A14295DB-52E4-4293-8881-BBD7BDA26507}" srcId="{DE231CF4-EC0E-44A0-BAC3-7269CB5FDF6A}" destId="{002ADE41-E6FE-4A71-A9B9-29E88977D3AD}" srcOrd="1" destOrd="0" parTransId="{BA74ECCD-A96A-4B99-AB71-5366C885C286}" sibTransId="{D2981C9C-0B53-48FD-9E38-D0C2BB260E78}"/>
    <dgm:cxn modelId="{628E53DE-5D96-4C73-A9CD-3B78D59FDBA4}" type="presOf" srcId="{FF42B763-D38D-4D8F-8ED6-F404EE802889}" destId="{41E12E0E-A218-4C4E-B9C5-5952C9948221}" srcOrd="1" destOrd="0" presId="urn:microsoft.com/office/officeart/2005/8/layout/list1"/>
    <dgm:cxn modelId="{AA73D8F6-CF6B-4BDB-BC3F-58808A2D8213}" srcId="{81E3D2CA-A7EC-4F13-9A37-80BF750604D1}" destId="{FF42B763-D38D-4D8F-8ED6-F404EE802889}" srcOrd="0" destOrd="0" parTransId="{AA7C98DC-71E7-402A-AEAA-9F5E0BD323DA}" sibTransId="{55AC7A19-4FCA-449B-898E-9BE60F2828FC}"/>
    <dgm:cxn modelId="{20F18DB4-DDC4-4E4F-B3DD-32E795AD00D3}" type="presParOf" srcId="{25600344-AA77-4901-9A8F-13F53E7A9F28}" destId="{2A27CEC2-5025-4C7B-BA57-3BDB2F7B5A1F}" srcOrd="0" destOrd="0" presId="urn:microsoft.com/office/officeart/2005/8/layout/list1"/>
    <dgm:cxn modelId="{F4962619-B02F-4F7D-A30D-1947C13F1DE0}" type="presParOf" srcId="{2A27CEC2-5025-4C7B-BA57-3BDB2F7B5A1F}" destId="{94A8BCF8-CDDC-4C5A-8403-46409BFBFE3B}" srcOrd="0" destOrd="0" presId="urn:microsoft.com/office/officeart/2005/8/layout/list1"/>
    <dgm:cxn modelId="{F531B0B8-59C4-4850-80F7-122D5E28415F}" type="presParOf" srcId="{2A27CEC2-5025-4C7B-BA57-3BDB2F7B5A1F}" destId="{41E12E0E-A218-4C4E-B9C5-5952C9948221}" srcOrd="1" destOrd="0" presId="urn:microsoft.com/office/officeart/2005/8/layout/list1"/>
    <dgm:cxn modelId="{526EC2A4-910A-4A28-860A-1AE45AA4607E}" type="presParOf" srcId="{25600344-AA77-4901-9A8F-13F53E7A9F28}" destId="{568E3922-5199-400C-A7E0-33E5D7F08095}" srcOrd="1" destOrd="0" presId="urn:microsoft.com/office/officeart/2005/8/layout/list1"/>
    <dgm:cxn modelId="{1EC073C0-7F07-4F63-A1C3-A83AD323DB59}" type="presParOf" srcId="{25600344-AA77-4901-9A8F-13F53E7A9F28}" destId="{03F8DE8D-AFB2-4393-BAC9-854D2B89E72C}" srcOrd="2" destOrd="0" presId="urn:microsoft.com/office/officeart/2005/8/layout/list1"/>
    <dgm:cxn modelId="{6FE98B1F-85A1-4E0F-B9D8-6F32B235EE9B}" type="presParOf" srcId="{25600344-AA77-4901-9A8F-13F53E7A9F28}" destId="{F9FC5B78-ED97-47AF-83C3-926FED59300F}" srcOrd="3" destOrd="0" presId="urn:microsoft.com/office/officeart/2005/8/layout/list1"/>
    <dgm:cxn modelId="{E0141C0C-5049-48DC-B8C0-DD0441811839}" type="presParOf" srcId="{25600344-AA77-4901-9A8F-13F53E7A9F28}" destId="{DEAA1295-E9D0-43FF-AE96-E6509D834EE2}" srcOrd="4" destOrd="0" presId="urn:microsoft.com/office/officeart/2005/8/layout/list1"/>
    <dgm:cxn modelId="{11E1CA0F-2CB5-46DE-91E7-96EE3E3C7B31}" type="presParOf" srcId="{DEAA1295-E9D0-43FF-AE96-E6509D834EE2}" destId="{934A5FF0-69FE-407B-A208-925605C2DB4A}" srcOrd="0" destOrd="0" presId="urn:microsoft.com/office/officeart/2005/8/layout/list1"/>
    <dgm:cxn modelId="{EBE13AD2-BAD2-45ED-96A1-D96BFE15A5DD}" type="presParOf" srcId="{DEAA1295-E9D0-43FF-AE96-E6509D834EE2}" destId="{E0F646E0-1A55-4C34-BB1F-78C93FDC6FB5}" srcOrd="1" destOrd="0" presId="urn:microsoft.com/office/officeart/2005/8/layout/list1"/>
    <dgm:cxn modelId="{F1351479-3CB4-4E94-B665-5130C4FDBF4F}" type="presParOf" srcId="{25600344-AA77-4901-9A8F-13F53E7A9F28}" destId="{FF02CDE2-E955-45B7-BE8B-FBA04EB9823B}" srcOrd="5" destOrd="0" presId="urn:microsoft.com/office/officeart/2005/8/layout/list1"/>
    <dgm:cxn modelId="{5275961C-3587-4625-AEA5-1FD1EC0AF311}" type="presParOf" srcId="{25600344-AA77-4901-9A8F-13F53E7A9F28}" destId="{6E68989B-F8E9-4AE5-A1F6-AF81677071B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44FF58-469D-480A-9C1D-797ADBBE9B59}" type="doc">
      <dgm:prSet loTypeId="urn:microsoft.com/office/officeart/2005/8/layout/hList7" loCatId="process" qsTypeId="urn:microsoft.com/office/officeart/2005/8/quickstyle/simple1" qsCatId="simple" csTypeId="urn:microsoft.com/office/officeart/2005/8/colors/colorful3" csCatId="colorful" phldr="1"/>
      <dgm:spPr/>
    </dgm:pt>
    <dgm:pt modelId="{B9D4F87F-62BE-440A-ADA4-D7FB98497C75}">
      <dgm:prSet phldrT="[Text]"/>
      <dgm:spPr/>
      <dgm:t>
        <a:bodyPr/>
        <a:lstStyle/>
        <a:p>
          <a:r>
            <a:rPr lang="en-GB" dirty="0"/>
            <a:t>Communities of Place</a:t>
          </a:r>
        </a:p>
      </dgm:t>
    </dgm:pt>
    <dgm:pt modelId="{7FB37096-DC45-4ED3-B796-49BD362F3F23}" type="parTrans" cxnId="{E2ADF1CF-51D7-4132-B656-3BE10F8E3551}">
      <dgm:prSet/>
      <dgm:spPr/>
      <dgm:t>
        <a:bodyPr/>
        <a:lstStyle/>
        <a:p>
          <a:endParaRPr lang="en-GB"/>
        </a:p>
      </dgm:t>
    </dgm:pt>
    <dgm:pt modelId="{832D8F64-C9FA-4B42-BDF6-D91CDF21D4C9}" type="sibTrans" cxnId="{E2ADF1CF-51D7-4132-B656-3BE10F8E3551}">
      <dgm:prSet/>
      <dgm:spPr/>
      <dgm:t>
        <a:bodyPr/>
        <a:lstStyle/>
        <a:p>
          <a:endParaRPr lang="en-GB"/>
        </a:p>
      </dgm:t>
    </dgm:pt>
    <dgm:pt modelId="{07F65EDC-072A-439E-A99C-7F6CFCEC01DF}">
      <dgm:prSet phldrT="[Text]"/>
      <dgm:spPr/>
      <dgm:t>
        <a:bodyPr/>
        <a:lstStyle/>
        <a:p>
          <a:r>
            <a:rPr lang="en-GB" dirty="0"/>
            <a:t>Communities of Identity</a:t>
          </a:r>
        </a:p>
      </dgm:t>
    </dgm:pt>
    <dgm:pt modelId="{9BD78819-9706-4EFA-9FFD-4C71B32A4899}" type="parTrans" cxnId="{D1633431-A0B6-467D-8422-D423AF6079A6}">
      <dgm:prSet/>
      <dgm:spPr/>
      <dgm:t>
        <a:bodyPr/>
        <a:lstStyle/>
        <a:p>
          <a:endParaRPr lang="en-GB"/>
        </a:p>
      </dgm:t>
    </dgm:pt>
    <dgm:pt modelId="{E7BE8B90-2D96-4D80-B0E5-1797E3B27D00}" type="sibTrans" cxnId="{D1633431-A0B6-467D-8422-D423AF6079A6}">
      <dgm:prSet/>
      <dgm:spPr/>
      <dgm:t>
        <a:bodyPr/>
        <a:lstStyle/>
        <a:p>
          <a:endParaRPr lang="en-GB"/>
        </a:p>
      </dgm:t>
    </dgm:pt>
    <dgm:pt modelId="{C858C035-7279-4F29-BEB5-3962B678D030}">
      <dgm:prSet phldrT="[Text]"/>
      <dgm:spPr/>
      <dgm:t>
        <a:bodyPr/>
        <a:lstStyle/>
        <a:p>
          <a:r>
            <a:rPr lang="en-GB" dirty="0"/>
            <a:t>Communities of Experience</a:t>
          </a:r>
        </a:p>
      </dgm:t>
    </dgm:pt>
    <dgm:pt modelId="{02C51CA2-4FBD-4CE3-AFC6-22972F93CA65}" type="parTrans" cxnId="{ED7A06B3-3A72-4645-85F2-80A738B22A0B}">
      <dgm:prSet/>
      <dgm:spPr/>
      <dgm:t>
        <a:bodyPr/>
        <a:lstStyle/>
        <a:p>
          <a:endParaRPr lang="en-GB"/>
        </a:p>
      </dgm:t>
    </dgm:pt>
    <dgm:pt modelId="{CABC9F83-9B47-4691-A986-C4BC1B95BAD7}" type="sibTrans" cxnId="{ED7A06B3-3A72-4645-85F2-80A738B22A0B}">
      <dgm:prSet/>
      <dgm:spPr/>
      <dgm:t>
        <a:bodyPr/>
        <a:lstStyle/>
        <a:p>
          <a:endParaRPr lang="en-GB"/>
        </a:p>
      </dgm:t>
    </dgm:pt>
    <dgm:pt modelId="{F2A45B41-9086-49D5-B6FC-894919FF6C0A}" type="pres">
      <dgm:prSet presAssocID="{1E44FF58-469D-480A-9C1D-797ADBBE9B59}" presName="Name0" presStyleCnt="0">
        <dgm:presLayoutVars>
          <dgm:dir/>
          <dgm:resizeHandles val="exact"/>
        </dgm:presLayoutVars>
      </dgm:prSet>
      <dgm:spPr/>
    </dgm:pt>
    <dgm:pt modelId="{E3DB1FE3-F934-4F46-9A85-5021FE8AC3AD}" type="pres">
      <dgm:prSet presAssocID="{1E44FF58-469D-480A-9C1D-797ADBBE9B59}" presName="fgShape" presStyleLbl="fgShp" presStyleIdx="0" presStyleCnt="1"/>
      <dgm:spPr/>
    </dgm:pt>
    <dgm:pt modelId="{06243631-C03B-45D7-B793-96A5DA44090F}" type="pres">
      <dgm:prSet presAssocID="{1E44FF58-469D-480A-9C1D-797ADBBE9B59}" presName="linComp" presStyleCnt="0"/>
      <dgm:spPr/>
    </dgm:pt>
    <dgm:pt modelId="{ABF848B5-ECC0-4096-8284-90175641F060}" type="pres">
      <dgm:prSet presAssocID="{B9D4F87F-62BE-440A-ADA4-D7FB98497C75}" presName="compNode" presStyleCnt="0"/>
      <dgm:spPr/>
    </dgm:pt>
    <dgm:pt modelId="{96B98735-D76B-4FCE-AD26-B02E3E1F6200}" type="pres">
      <dgm:prSet presAssocID="{B9D4F87F-62BE-440A-ADA4-D7FB98497C75}" presName="bkgdShape" presStyleLbl="node1" presStyleIdx="0" presStyleCnt="3"/>
      <dgm:spPr/>
    </dgm:pt>
    <dgm:pt modelId="{350AA1E1-4325-4FC5-8393-F423462B1F92}" type="pres">
      <dgm:prSet presAssocID="{B9D4F87F-62BE-440A-ADA4-D7FB98497C75}" presName="nodeTx" presStyleLbl="node1" presStyleIdx="0" presStyleCnt="3">
        <dgm:presLayoutVars>
          <dgm:bulletEnabled val="1"/>
        </dgm:presLayoutVars>
      </dgm:prSet>
      <dgm:spPr/>
    </dgm:pt>
    <dgm:pt modelId="{CA0B53D5-BE78-4239-9EFD-3D4A7CB220E8}" type="pres">
      <dgm:prSet presAssocID="{B9D4F87F-62BE-440A-ADA4-D7FB98497C75}" presName="invisiNode" presStyleLbl="node1" presStyleIdx="0" presStyleCnt="3"/>
      <dgm:spPr/>
    </dgm:pt>
    <dgm:pt modelId="{7B748932-C4FB-4F6C-B10F-16535DF4A078}" type="pres">
      <dgm:prSet presAssocID="{B9D4F87F-62BE-440A-ADA4-D7FB98497C75}" presName="imagNode" presStyleLbl="fgImgPlace1" presStyleIdx="0" presStyleCnt="3" custScaleX="122925" custScaleY="127808"/>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D277E956-685A-4A12-A6AB-033E678285B0}" type="pres">
      <dgm:prSet presAssocID="{832D8F64-C9FA-4B42-BDF6-D91CDF21D4C9}" presName="sibTrans" presStyleLbl="sibTrans2D1" presStyleIdx="0" presStyleCnt="0"/>
      <dgm:spPr/>
    </dgm:pt>
    <dgm:pt modelId="{FEBE33C4-B7BE-4AA3-A763-3259BFD49142}" type="pres">
      <dgm:prSet presAssocID="{07F65EDC-072A-439E-A99C-7F6CFCEC01DF}" presName="compNode" presStyleCnt="0"/>
      <dgm:spPr/>
    </dgm:pt>
    <dgm:pt modelId="{B24D4D97-BFD7-45A1-98C7-FD1AA20B6A39}" type="pres">
      <dgm:prSet presAssocID="{07F65EDC-072A-439E-A99C-7F6CFCEC01DF}" presName="bkgdShape" presStyleLbl="node1" presStyleIdx="1" presStyleCnt="3"/>
      <dgm:spPr/>
    </dgm:pt>
    <dgm:pt modelId="{319F1191-5BB3-47EC-81BF-E1C35E16B6EC}" type="pres">
      <dgm:prSet presAssocID="{07F65EDC-072A-439E-A99C-7F6CFCEC01DF}" presName="nodeTx" presStyleLbl="node1" presStyleIdx="1" presStyleCnt="3">
        <dgm:presLayoutVars>
          <dgm:bulletEnabled val="1"/>
        </dgm:presLayoutVars>
      </dgm:prSet>
      <dgm:spPr/>
    </dgm:pt>
    <dgm:pt modelId="{5886D943-E631-4630-ADE5-1856AA6056C8}" type="pres">
      <dgm:prSet presAssocID="{07F65EDC-072A-439E-A99C-7F6CFCEC01DF}" presName="invisiNode" presStyleLbl="node1" presStyleIdx="1" presStyleCnt="3"/>
      <dgm:spPr/>
    </dgm:pt>
    <dgm:pt modelId="{5869DF6C-9A58-4CFE-BAD6-C9B947CBDF37}" type="pres">
      <dgm:prSet presAssocID="{07F65EDC-072A-439E-A99C-7F6CFCEC01DF}" presName="imagNode" presStyleLbl="fgImgPlace1" presStyleIdx="1" presStyleCnt="3" custScaleX="123805" custScaleY="140107" custLinFactNeighborX="0" custLinFactNeighborY="5229"/>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ay couple attending Pride march"/>
        </a:ext>
      </dgm:extLst>
    </dgm:pt>
    <dgm:pt modelId="{8F268A7D-E302-4040-932C-AEFF61DF9B10}" type="pres">
      <dgm:prSet presAssocID="{E7BE8B90-2D96-4D80-B0E5-1797E3B27D00}" presName="sibTrans" presStyleLbl="sibTrans2D1" presStyleIdx="0" presStyleCnt="0"/>
      <dgm:spPr/>
    </dgm:pt>
    <dgm:pt modelId="{62FD1D0F-E8EA-4149-8A40-A3C0CEC2363B}" type="pres">
      <dgm:prSet presAssocID="{C858C035-7279-4F29-BEB5-3962B678D030}" presName="compNode" presStyleCnt="0"/>
      <dgm:spPr/>
    </dgm:pt>
    <dgm:pt modelId="{FCC35FB7-A488-4728-8ADC-462EDE0038E9}" type="pres">
      <dgm:prSet presAssocID="{C858C035-7279-4F29-BEB5-3962B678D030}" presName="bkgdShape" presStyleLbl="node1" presStyleIdx="2" presStyleCnt="3"/>
      <dgm:spPr/>
    </dgm:pt>
    <dgm:pt modelId="{2FF40C8A-B2F2-40ED-8BB8-59FD8FCC3D62}" type="pres">
      <dgm:prSet presAssocID="{C858C035-7279-4F29-BEB5-3962B678D030}" presName="nodeTx" presStyleLbl="node1" presStyleIdx="2" presStyleCnt="3">
        <dgm:presLayoutVars>
          <dgm:bulletEnabled val="1"/>
        </dgm:presLayoutVars>
      </dgm:prSet>
      <dgm:spPr/>
    </dgm:pt>
    <dgm:pt modelId="{8AA00688-0116-4EFD-A6D9-08D0E57E0545}" type="pres">
      <dgm:prSet presAssocID="{C858C035-7279-4F29-BEB5-3962B678D030}" presName="invisiNode" presStyleLbl="node1" presStyleIdx="2" presStyleCnt="3"/>
      <dgm:spPr/>
    </dgm:pt>
    <dgm:pt modelId="{22562598-6448-4201-AC5A-DBD9F1237551}" type="pres">
      <dgm:prSet presAssocID="{C858C035-7279-4F29-BEB5-3962B678D030}" presName="imagNode" presStyleLbl="fgImgPlace1" presStyleIdx="2" presStyleCnt="3" custScaleX="142372" custScaleY="140107" custLinFactNeighborX="-1106" custLinFactNeighborY="-214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Elderly friends in the snow"/>
        </a:ext>
      </dgm:extLst>
    </dgm:pt>
  </dgm:ptLst>
  <dgm:cxnLst>
    <dgm:cxn modelId="{20100702-F6F1-43D2-8915-CF0F194F7853}" type="presOf" srcId="{1E44FF58-469D-480A-9C1D-797ADBBE9B59}" destId="{F2A45B41-9086-49D5-B6FC-894919FF6C0A}" srcOrd="0" destOrd="0" presId="urn:microsoft.com/office/officeart/2005/8/layout/hList7"/>
    <dgm:cxn modelId="{2A22682D-76F5-4F18-8039-3C459E1A86F1}" type="presOf" srcId="{C858C035-7279-4F29-BEB5-3962B678D030}" destId="{2FF40C8A-B2F2-40ED-8BB8-59FD8FCC3D62}" srcOrd="1" destOrd="0" presId="urn:microsoft.com/office/officeart/2005/8/layout/hList7"/>
    <dgm:cxn modelId="{D1633431-A0B6-467D-8422-D423AF6079A6}" srcId="{1E44FF58-469D-480A-9C1D-797ADBBE9B59}" destId="{07F65EDC-072A-439E-A99C-7F6CFCEC01DF}" srcOrd="1" destOrd="0" parTransId="{9BD78819-9706-4EFA-9FFD-4C71B32A4899}" sibTransId="{E7BE8B90-2D96-4D80-B0E5-1797E3B27D00}"/>
    <dgm:cxn modelId="{93FD9366-D26A-4E99-B475-E1DD871F7FF1}" type="presOf" srcId="{E7BE8B90-2D96-4D80-B0E5-1797E3B27D00}" destId="{8F268A7D-E302-4040-932C-AEFF61DF9B10}" srcOrd="0" destOrd="0" presId="urn:microsoft.com/office/officeart/2005/8/layout/hList7"/>
    <dgm:cxn modelId="{4312587B-20E7-4EF8-BD58-0E862DA850CC}" type="presOf" srcId="{07F65EDC-072A-439E-A99C-7F6CFCEC01DF}" destId="{319F1191-5BB3-47EC-81BF-E1C35E16B6EC}" srcOrd="1" destOrd="0" presId="urn:microsoft.com/office/officeart/2005/8/layout/hList7"/>
    <dgm:cxn modelId="{D4A3D4AE-5D28-4610-AB36-C0A420188CF7}" type="presOf" srcId="{C858C035-7279-4F29-BEB5-3962B678D030}" destId="{FCC35FB7-A488-4728-8ADC-462EDE0038E9}" srcOrd="0" destOrd="0" presId="urn:microsoft.com/office/officeart/2005/8/layout/hList7"/>
    <dgm:cxn modelId="{ED7A06B3-3A72-4645-85F2-80A738B22A0B}" srcId="{1E44FF58-469D-480A-9C1D-797ADBBE9B59}" destId="{C858C035-7279-4F29-BEB5-3962B678D030}" srcOrd="2" destOrd="0" parTransId="{02C51CA2-4FBD-4CE3-AFC6-22972F93CA65}" sibTransId="{CABC9F83-9B47-4691-A986-C4BC1B95BAD7}"/>
    <dgm:cxn modelId="{04BF50B9-8561-4E94-A8DE-2C723E3377B2}" type="presOf" srcId="{B9D4F87F-62BE-440A-ADA4-D7FB98497C75}" destId="{350AA1E1-4325-4FC5-8393-F423462B1F92}" srcOrd="1" destOrd="0" presId="urn:microsoft.com/office/officeart/2005/8/layout/hList7"/>
    <dgm:cxn modelId="{A8A67EC4-A317-4474-ABF3-E51B1B2040AC}" type="presOf" srcId="{B9D4F87F-62BE-440A-ADA4-D7FB98497C75}" destId="{96B98735-D76B-4FCE-AD26-B02E3E1F6200}" srcOrd="0" destOrd="0" presId="urn:microsoft.com/office/officeart/2005/8/layout/hList7"/>
    <dgm:cxn modelId="{C3F812C5-E3AD-4885-8003-FD0615348A3A}" type="presOf" srcId="{832D8F64-C9FA-4B42-BDF6-D91CDF21D4C9}" destId="{D277E956-685A-4A12-A6AB-033E678285B0}" srcOrd="0" destOrd="0" presId="urn:microsoft.com/office/officeart/2005/8/layout/hList7"/>
    <dgm:cxn modelId="{36DABBC5-76C1-48BE-BE0E-5665BE7529EF}" type="presOf" srcId="{07F65EDC-072A-439E-A99C-7F6CFCEC01DF}" destId="{B24D4D97-BFD7-45A1-98C7-FD1AA20B6A39}" srcOrd="0" destOrd="0" presId="urn:microsoft.com/office/officeart/2005/8/layout/hList7"/>
    <dgm:cxn modelId="{E2ADF1CF-51D7-4132-B656-3BE10F8E3551}" srcId="{1E44FF58-469D-480A-9C1D-797ADBBE9B59}" destId="{B9D4F87F-62BE-440A-ADA4-D7FB98497C75}" srcOrd="0" destOrd="0" parTransId="{7FB37096-DC45-4ED3-B796-49BD362F3F23}" sibTransId="{832D8F64-C9FA-4B42-BDF6-D91CDF21D4C9}"/>
    <dgm:cxn modelId="{8FD2653D-69AD-4E94-BA42-BBCC428F71B7}" type="presParOf" srcId="{F2A45B41-9086-49D5-B6FC-894919FF6C0A}" destId="{E3DB1FE3-F934-4F46-9A85-5021FE8AC3AD}" srcOrd="0" destOrd="0" presId="urn:microsoft.com/office/officeart/2005/8/layout/hList7"/>
    <dgm:cxn modelId="{563794DF-660B-46E1-ABC6-4704132BB1ED}" type="presParOf" srcId="{F2A45B41-9086-49D5-B6FC-894919FF6C0A}" destId="{06243631-C03B-45D7-B793-96A5DA44090F}" srcOrd="1" destOrd="0" presId="urn:microsoft.com/office/officeart/2005/8/layout/hList7"/>
    <dgm:cxn modelId="{4EFB5F50-E87C-44F5-A516-27C1FD735B97}" type="presParOf" srcId="{06243631-C03B-45D7-B793-96A5DA44090F}" destId="{ABF848B5-ECC0-4096-8284-90175641F060}" srcOrd="0" destOrd="0" presId="urn:microsoft.com/office/officeart/2005/8/layout/hList7"/>
    <dgm:cxn modelId="{E7687B54-A163-4FB9-A636-226526808A9B}" type="presParOf" srcId="{ABF848B5-ECC0-4096-8284-90175641F060}" destId="{96B98735-D76B-4FCE-AD26-B02E3E1F6200}" srcOrd="0" destOrd="0" presId="urn:microsoft.com/office/officeart/2005/8/layout/hList7"/>
    <dgm:cxn modelId="{C6E1B801-900D-4FBC-B020-6EC1E8776D24}" type="presParOf" srcId="{ABF848B5-ECC0-4096-8284-90175641F060}" destId="{350AA1E1-4325-4FC5-8393-F423462B1F92}" srcOrd="1" destOrd="0" presId="urn:microsoft.com/office/officeart/2005/8/layout/hList7"/>
    <dgm:cxn modelId="{EAEAA71D-28FD-4774-A3DF-93A24EC1C386}" type="presParOf" srcId="{ABF848B5-ECC0-4096-8284-90175641F060}" destId="{CA0B53D5-BE78-4239-9EFD-3D4A7CB220E8}" srcOrd="2" destOrd="0" presId="urn:microsoft.com/office/officeart/2005/8/layout/hList7"/>
    <dgm:cxn modelId="{8EC84B84-D6AE-414B-8694-CDC9DA40EC78}" type="presParOf" srcId="{ABF848B5-ECC0-4096-8284-90175641F060}" destId="{7B748932-C4FB-4F6C-B10F-16535DF4A078}" srcOrd="3" destOrd="0" presId="urn:microsoft.com/office/officeart/2005/8/layout/hList7"/>
    <dgm:cxn modelId="{266933C7-C52F-4120-8A0C-A7353576FCAD}" type="presParOf" srcId="{06243631-C03B-45D7-B793-96A5DA44090F}" destId="{D277E956-685A-4A12-A6AB-033E678285B0}" srcOrd="1" destOrd="0" presId="urn:microsoft.com/office/officeart/2005/8/layout/hList7"/>
    <dgm:cxn modelId="{4C58DD4B-D928-4B1C-B9DB-A333406B3040}" type="presParOf" srcId="{06243631-C03B-45D7-B793-96A5DA44090F}" destId="{FEBE33C4-B7BE-4AA3-A763-3259BFD49142}" srcOrd="2" destOrd="0" presId="urn:microsoft.com/office/officeart/2005/8/layout/hList7"/>
    <dgm:cxn modelId="{826DD554-986E-4A85-B79B-12E7927C4323}" type="presParOf" srcId="{FEBE33C4-B7BE-4AA3-A763-3259BFD49142}" destId="{B24D4D97-BFD7-45A1-98C7-FD1AA20B6A39}" srcOrd="0" destOrd="0" presId="urn:microsoft.com/office/officeart/2005/8/layout/hList7"/>
    <dgm:cxn modelId="{DDAE0D14-27CF-40CD-86D9-BF33CF99B482}" type="presParOf" srcId="{FEBE33C4-B7BE-4AA3-A763-3259BFD49142}" destId="{319F1191-5BB3-47EC-81BF-E1C35E16B6EC}" srcOrd="1" destOrd="0" presId="urn:microsoft.com/office/officeart/2005/8/layout/hList7"/>
    <dgm:cxn modelId="{F172157C-F9D8-48BD-944A-8B89A45ACB6F}" type="presParOf" srcId="{FEBE33C4-B7BE-4AA3-A763-3259BFD49142}" destId="{5886D943-E631-4630-ADE5-1856AA6056C8}" srcOrd="2" destOrd="0" presId="urn:microsoft.com/office/officeart/2005/8/layout/hList7"/>
    <dgm:cxn modelId="{498C1748-DD1C-4427-88D1-9ACD9C7E0AB2}" type="presParOf" srcId="{FEBE33C4-B7BE-4AA3-A763-3259BFD49142}" destId="{5869DF6C-9A58-4CFE-BAD6-C9B947CBDF37}" srcOrd="3" destOrd="0" presId="urn:microsoft.com/office/officeart/2005/8/layout/hList7"/>
    <dgm:cxn modelId="{0AD1B1F3-CFD3-4DF4-889F-693A0ED966D6}" type="presParOf" srcId="{06243631-C03B-45D7-B793-96A5DA44090F}" destId="{8F268A7D-E302-4040-932C-AEFF61DF9B10}" srcOrd="3" destOrd="0" presId="urn:microsoft.com/office/officeart/2005/8/layout/hList7"/>
    <dgm:cxn modelId="{7E72F1C1-AADC-4725-9D07-72DEBB590C8C}" type="presParOf" srcId="{06243631-C03B-45D7-B793-96A5DA44090F}" destId="{62FD1D0F-E8EA-4149-8A40-A3C0CEC2363B}" srcOrd="4" destOrd="0" presId="urn:microsoft.com/office/officeart/2005/8/layout/hList7"/>
    <dgm:cxn modelId="{E5647457-D578-4FC6-B192-6DB2A6ECFAD0}" type="presParOf" srcId="{62FD1D0F-E8EA-4149-8A40-A3C0CEC2363B}" destId="{FCC35FB7-A488-4728-8ADC-462EDE0038E9}" srcOrd="0" destOrd="0" presId="urn:microsoft.com/office/officeart/2005/8/layout/hList7"/>
    <dgm:cxn modelId="{9535AD22-FA00-4325-BA3B-753F08A3A3C8}" type="presParOf" srcId="{62FD1D0F-E8EA-4149-8A40-A3C0CEC2363B}" destId="{2FF40C8A-B2F2-40ED-8BB8-59FD8FCC3D62}" srcOrd="1" destOrd="0" presId="urn:microsoft.com/office/officeart/2005/8/layout/hList7"/>
    <dgm:cxn modelId="{5795E139-4352-4EEB-AC3C-4B62C0D76854}" type="presParOf" srcId="{62FD1D0F-E8EA-4149-8A40-A3C0CEC2363B}" destId="{8AA00688-0116-4EFD-A6D9-08D0E57E0545}" srcOrd="2" destOrd="0" presId="urn:microsoft.com/office/officeart/2005/8/layout/hList7"/>
    <dgm:cxn modelId="{716982B1-2130-420D-8CFE-B85590DF4948}" type="presParOf" srcId="{62FD1D0F-E8EA-4149-8A40-A3C0CEC2363B}" destId="{22562598-6448-4201-AC5A-DBD9F123755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9A85431-1199-F54F-8C02-074089B52FA4}"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GB"/>
        </a:p>
      </dgm:t>
    </dgm:pt>
    <dgm:pt modelId="{6EC00FB3-EC03-C74E-8C37-2BCA50561B0F}">
      <dgm:prSet phldrT="[Text]"/>
      <dgm:spPr/>
      <dgm:t>
        <a:bodyPr/>
        <a:lstStyle/>
        <a:p>
          <a:r>
            <a:rPr lang="en-GB" b="1" dirty="0"/>
            <a:t>Fairness, inclusion and respect </a:t>
          </a:r>
          <a:endParaRPr lang="en-GB" dirty="0"/>
        </a:p>
      </dgm:t>
    </dgm:pt>
    <dgm:pt modelId="{7A6CA53F-6D34-B941-827C-90D44CC71CA5}" type="parTrans" cxnId="{2983161F-05A0-464E-813D-4A4195EBA1CC}">
      <dgm:prSet/>
      <dgm:spPr/>
      <dgm:t>
        <a:bodyPr/>
        <a:lstStyle/>
        <a:p>
          <a:endParaRPr lang="en-GB"/>
        </a:p>
      </dgm:t>
    </dgm:pt>
    <dgm:pt modelId="{8967554B-EA73-7E44-800D-F830414CB837}" type="sibTrans" cxnId="{2983161F-05A0-464E-813D-4A4195EBA1CC}">
      <dgm:prSet/>
      <dgm:spPr/>
      <dgm:t>
        <a:bodyPr/>
        <a:lstStyle/>
        <a:p>
          <a:endParaRPr lang="en-GB"/>
        </a:p>
      </dgm:t>
    </dgm:pt>
    <dgm:pt modelId="{BEC7650C-478A-6C48-B02A-EA61A48AB985}">
      <dgm:prSet phldrT="[Text]"/>
      <dgm:spPr/>
      <dgm:t>
        <a:bodyPr/>
        <a:lstStyle/>
        <a:p>
          <a:r>
            <a:rPr lang="en-GB" b="1"/>
            <a:t>Trust and transparency </a:t>
          </a:r>
          <a:endParaRPr lang="en-GB" dirty="0"/>
        </a:p>
      </dgm:t>
    </dgm:pt>
    <dgm:pt modelId="{5B0570EE-C8F6-F043-893B-12928AF291AC}" type="parTrans" cxnId="{F3F4E28E-593C-7B46-B3B3-19A8BD0A4F00}">
      <dgm:prSet/>
      <dgm:spPr/>
      <dgm:t>
        <a:bodyPr/>
        <a:lstStyle/>
        <a:p>
          <a:endParaRPr lang="en-GB"/>
        </a:p>
      </dgm:t>
    </dgm:pt>
    <dgm:pt modelId="{C51F9847-51EF-8543-A70A-E804BB847789}" type="sibTrans" cxnId="{F3F4E28E-593C-7B46-B3B3-19A8BD0A4F00}">
      <dgm:prSet/>
      <dgm:spPr/>
      <dgm:t>
        <a:bodyPr/>
        <a:lstStyle/>
        <a:p>
          <a:endParaRPr lang="en-GB"/>
        </a:p>
      </dgm:t>
    </dgm:pt>
    <dgm:pt modelId="{80B0018B-77D3-F54B-A255-C477AD623B1F}">
      <dgm:prSet phldrT="[Text]"/>
      <dgm:spPr/>
      <dgm:t>
        <a:bodyPr/>
        <a:lstStyle/>
        <a:p>
          <a:r>
            <a:rPr lang="en-GB" b="1"/>
            <a:t>Better data </a:t>
          </a:r>
          <a:endParaRPr lang="en-GB" dirty="0"/>
        </a:p>
      </dgm:t>
    </dgm:pt>
    <dgm:pt modelId="{F170FE02-6B04-594C-9C1A-89019FD16648}" type="parTrans" cxnId="{08A3B304-AE1F-2241-B836-B220D5DD5F55}">
      <dgm:prSet/>
      <dgm:spPr/>
      <dgm:t>
        <a:bodyPr/>
        <a:lstStyle/>
        <a:p>
          <a:endParaRPr lang="en-GB"/>
        </a:p>
      </dgm:t>
    </dgm:pt>
    <dgm:pt modelId="{ACA67E86-5CF0-4E4D-A61C-02D77FE854EB}" type="sibTrans" cxnId="{08A3B304-AE1F-2241-B836-B220D5DD5F55}">
      <dgm:prSet/>
      <dgm:spPr/>
      <dgm:t>
        <a:bodyPr/>
        <a:lstStyle/>
        <a:p>
          <a:endParaRPr lang="en-GB"/>
        </a:p>
      </dgm:t>
    </dgm:pt>
    <dgm:pt modelId="{0D155CC8-A38E-2042-8E9D-0B6FCE857094}">
      <dgm:prSet phldrT="[Text]"/>
      <dgm:spPr/>
      <dgm:t>
        <a:bodyPr/>
        <a:lstStyle/>
        <a:p>
          <a:r>
            <a:rPr lang="en-GB" b="1" dirty="0">
              <a:ea typeface="+mn-lt"/>
              <a:cs typeface="+mn-lt"/>
            </a:rPr>
            <a:t>Early interventions </a:t>
          </a:r>
          <a:endParaRPr lang="en-GB" dirty="0"/>
        </a:p>
      </dgm:t>
    </dgm:pt>
    <dgm:pt modelId="{A6083899-E9EA-9149-AA97-072BD34B8D95}" type="parTrans" cxnId="{DF1EAD63-0201-FA47-A474-183CED77CFCA}">
      <dgm:prSet/>
      <dgm:spPr/>
      <dgm:t>
        <a:bodyPr/>
        <a:lstStyle/>
        <a:p>
          <a:endParaRPr lang="en-GB"/>
        </a:p>
      </dgm:t>
    </dgm:pt>
    <dgm:pt modelId="{FDDAEAB0-5C2A-134B-ACB7-532DC9FF8D31}" type="sibTrans" cxnId="{DF1EAD63-0201-FA47-A474-183CED77CFCA}">
      <dgm:prSet/>
      <dgm:spPr/>
      <dgm:t>
        <a:bodyPr/>
        <a:lstStyle/>
        <a:p>
          <a:endParaRPr lang="en-GB"/>
        </a:p>
      </dgm:t>
    </dgm:pt>
    <dgm:pt modelId="{1CFE84F4-ACA5-C44C-BBF9-1435555E922D}">
      <dgm:prSet phldrT="[Text]"/>
      <dgm:spPr/>
      <dgm:t>
        <a:bodyPr/>
        <a:lstStyle/>
        <a:p>
          <a:r>
            <a:rPr lang="en-GB" b="1" dirty="0">
              <a:ea typeface="+mn-lt"/>
              <a:cs typeface="+mn-lt"/>
            </a:rPr>
            <a:t>Health checks and campaigns </a:t>
          </a:r>
          <a:endParaRPr lang="en-GB" dirty="0"/>
        </a:p>
      </dgm:t>
    </dgm:pt>
    <dgm:pt modelId="{C90A8E90-E819-0B4F-907A-292CBB4C1240}" type="parTrans" cxnId="{DEDC75DB-1965-AC4E-BBFD-F4C5277E6D93}">
      <dgm:prSet/>
      <dgm:spPr/>
      <dgm:t>
        <a:bodyPr/>
        <a:lstStyle/>
        <a:p>
          <a:endParaRPr lang="en-GB"/>
        </a:p>
      </dgm:t>
    </dgm:pt>
    <dgm:pt modelId="{2C3DD0F0-700E-1A4B-81E5-AFCD22E05DC8}" type="sibTrans" cxnId="{DEDC75DB-1965-AC4E-BBFD-F4C5277E6D93}">
      <dgm:prSet/>
      <dgm:spPr/>
      <dgm:t>
        <a:bodyPr/>
        <a:lstStyle/>
        <a:p>
          <a:endParaRPr lang="en-GB"/>
        </a:p>
      </dgm:t>
    </dgm:pt>
    <dgm:pt modelId="{693B3EA2-1840-D046-9A37-18FF3DFDFF8B}">
      <dgm:prSet phldrT="[Text]"/>
      <dgm:spPr/>
      <dgm:t>
        <a:bodyPr/>
        <a:lstStyle/>
        <a:p>
          <a:r>
            <a:rPr lang="en-GB" b="1" dirty="0">
              <a:ea typeface="+mn-lt"/>
              <a:cs typeface="+mn-lt"/>
            </a:rPr>
            <a:t>Healthier behaviours interventions</a:t>
          </a:r>
          <a:endParaRPr lang="en-GB" dirty="0"/>
        </a:p>
      </dgm:t>
    </dgm:pt>
    <dgm:pt modelId="{3356EEB0-ECAD-6A4F-9816-3D7905AA72E1}" type="parTrans" cxnId="{05E73A6E-4E26-ED47-8A79-304FC3B52B31}">
      <dgm:prSet/>
      <dgm:spPr/>
      <dgm:t>
        <a:bodyPr/>
        <a:lstStyle/>
        <a:p>
          <a:endParaRPr lang="en-GB"/>
        </a:p>
      </dgm:t>
    </dgm:pt>
    <dgm:pt modelId="{6D83A7EB-B332-4041-A378-E422AF058A18}" type="sibTrans" cxnId="{05E73A6E-4E26-ED47-8A79-304FC3B52B31}">
      <dgm:prSet/>
      <dgm:spPr/>
      <dgm:t>
        <a:bodyPr/>
        <a:lstStyle/>
        <a:p>
          <a:endParaRPr lang="en-GB"/>
        </a:p>
      </dgm:t>
    </dgm:pt>
    <dgm:pt modelId="{475C88D2-9A7F-5441-8B81-018FC9ABD4A6}">
      <dgm:prSet phldrT="[Text]"/>
      <dgm:spPr/>
      <dgm:t>
        <a:bodyPr/>
        <a:lstStyle/>
        <a:p>
          <a:r>
            <a:rPr lang="en-GB" dirty="0"/>
            <a:t>Health Literacy</a:t>
          </a:r>
        </a:p>
      </dgm:t>
    </dgm:pt>
    <dgm:pt modelId="{007A1F2C-6B92-964D-9A8A-C2AED174DBEF}" type="parTrans" cxnId="{30473232-988F-834C-AF09-7594135D8729}">
      <dgm:prSet/>
      <dgm:spPr/>
      <dgm:t>
        <a:bodyPr/>
        <a:lstStyle/>
        <a:p>
          <a:endParaRPr lang="en-GB"/>
        </a:p>
      </dgm:t>
    </dgm:pt>
    <dgm:pt modelId="{52167275-32C8-B34F-BE44-88D1920EC8E5}" type="sibTrans" cxnId="{30473232-988F-834C-AF09-7594135D8729}">
      <dgm:prSet/>
      <dgm:spPr/>
      <dgm:t>
        <a:bodyPr/>
        <a:lstStyle/>
        <a:p>
          <a:endParaRPr lang="en-GB"/>
        </a:p>
      </dgm:t>
    </dgm:pt>
    <dgm:pt modelId="{BAB030C9-8AE0-FD43-AF00-33786E82DB5B}" type="pres">
      <dgm:prSet presAssocID="{A9A85431-1199-F54F-8C02-074089B52FA4}" presName="diagram" presStyleCnt="0">
        <dgm:presLayoutVars>
          <dgm:dir/>
          <dgm:resizeHandles val="exact"/>
        </dgm:presLayoutVars>
      </dgm:prSet>
      <dgm:spPr/>
    </dgm:pt>
    <dgm:pt modelId="{F6EE061B-0CF9-0442-AA6B-1CC59C8CD1B2}" type="pres">
      <dgm:prSet presAssocID="{6EC00FB3-EC03-C74E-8C37-2BCA50561B0F}" presName="node" presStyleLbl="node1" presStyleIdx="0" presStyleCnt="7">
        <dgm:presLayoutVars>
          <dgm:bulletEnabled val="1"/>
        </dgm:presLayoutVars>
      </dgm:prSet>
      <dgm:spPr/>
    </dgm:pt>
    <dgm:pt modelId="{9279CB72-5A14-5640-BEF3-0D86B41300FE}" type="pres">
      <dgm:prSet presAssocID="{8967554B-EA73-7E44-800D-F830414CB837}" presName="sibTrans" presStyleCnt="0"/>
      <dgm:spPr/>
    </dgm:pt>
    <dgm:pt modelId="{DF6A61C5-7FC3-2745-82B3-CD8766550971}" type="pres">
      <dgm:prSet presAssocID="{BEC7650C-478A-6C48-B02A-EA61A48AB985}" presName="node" presStyleLbl="node1" presStyleIdx="1" presStyleCnt="7">
        <dgm:presLayoutVars>
          <dgm:bulletEnabled val="1"/>
        </dgm:presLayoutVars>
      </dgm:prSet>
      <dgm:spPr/>
    </dgm:pt>
    <dgm:pt modelId="{D3772FAD-F98D-264E-8761-6A610C32CA47}" type="pres">
      <dgm:prSet presAssocID="{C51F9847-51EF-8543-A70A-E804BB847789}" presName="sibTrans" presStyleCnt="0"/>
      <dgm:spPr/>
    </dgm:pt>
    <dgm:pt modelId="{13958A82-9A1C-B14B-8FAC-3B03098CC54C}" type="pres">
      <dgm:prSet presAssocID="{80B0018B-77D3-F54B-A255-C477AD623B1F}" presName="node" presStyleLbl="node1" presStyleIdx="2" presStyleCnt="7">
        <dgm:presLayoutVars>
          <dgm:bulletEnabled val="1"/>
        </dgm:presLayoutVars>
      </dgm:prSet>
      <dgm:spPr/>
    </dgm:pt>
    <dgm:pt modelId="{3D22FCAB-52E4-B444-BB95-3982488A56CF}" type="pres">
      <dgm:prSet presAssocID="{ACA67E86-5CF0-4E4D-A61C-02D77FE854EB}" presName="sibTrans" presStyleCnt="0"/>
      <dgm:spPr/>
    </dgm:pt>
    <dgm:pt modelId="{51BB2396-985E-884B-BDC5-0405788DEF9F}" type="pres">
      <dgm:prSet presAssocID="{0D155CC8-A38E-2042-8E9D-0B6FCE857094}" presName="node" presStyleLbl="node1" presStyleIdx="3" presStyleCnt="7">
        <dgm:presLayoutVars>
          <dgm:bulletEnabled val="1"/>
        </dgm:presLayoutVars>
      </dgm:prSet>
      <dgm:spPr/>
    </dgm:pt>
    <dgm:pt modelId="{0A34E17C-A622-3940-BA01-9BA5D5B3BB6E}" type="pres">
      <dgm:prSet presAssocID="{FDDAEAB0-5C2A-134B-ACB7-532DC9FF8D31}" presName="sibTrans" presStyleCnt="0"/>
      <dgm:spPr/>
    </dgm:pt>
    <dgm:pt modelId="{B643F807-4BDE-5640-974C-696CCE3C26DB}" type="pres">
      <dgm:prSet presAssocID="{1CFE84F4-ACA5-C44C-BBF9-1435555E922D}" presName="node" presStyleLbl="node1" presStyleIdx="4" presStyleCnt="7">
        <dgm:presLayoutVars>
          <dgm:bulletEnabled val="1"/>
        </dgm:presLayoutVars>
      </dgm:prSet>
      <dgm:spPr/>
    </dgm:pt>
    <dgm:pt modelId="{387F571F-25B9-D346-A8E8-60A2A4E7DE67}" type="pres">
      <dgm:prSet presAssocID="{2C3DD0F0-700E-1A4B-81E5-AFCD22E05DC8}" presName="sibTrans" presStyleCnt="0"/>
      <dgm:spPr/>
    </dgm:pt>
    <dgm:pt modelId="{8F810C11-70C8-3948-887C-B900B045CF3C}" type="pres">
      <dgm:prSet presAssocID="{693B3EA2-1840-D046-9A37-18FF3DFDFF8B}" presName="node" presStyleLbl="node1" presStyleIdx="5" presStyleCnt="7">
        <dgm:presLayoutVars>
          <dgm:bulletEnabled val="1"/>
        </dgm:presLayoutVars>
      </dgm:prSet>
      <dgm:spPr/>
    </dgm:pt>
    <dgm:pt modelId="{850F6ABC-DC3C-074A-B206-015077DAAC14}" type="pres">
      <dgm:prSet presAssocID="{6D83A7EB-B332-4041-A378-E422AF058A18}" presName="sibTrans" presStyleCnt="0"/>
      <dgm:spPr/>
    </dgm:pt>
    <dgm:pt modelId="{FF92F17B-3B44-394A-9B75-FFD0387B8AE0}" type="pres">
      <dgm:prSet presAssocID="{475C88D2-9A7F-5441-8B81-018FC9ABD4A6}" presName="node" presStyleLbl="node1" presStyleIdx="6" presStyleCnt="7">
        <dgm:presLayoutVars>
          <dgm:bulletEnabled val="1"/>
        </dgm:presLayoutVars>
      </dgm:prSet>
      <dgm:spPr/>
    </dgm:pt>
  </dgm:ptLst>
  <dgm:cxnLst>
    <dgm:cxn modelId="{08A3B304-AE1F-2241-B836-B220D5DD5F55}" srcId="{A9A85431-1199-F54F-8C02-074089B52FA4}" destId="{80B0018B-77D3-F54B-A255-C477AD623B1F}" srcOrd="2" destOrd="0" parTransId="{F170FE02-6B04-594C-9C1A-89019FD16648}" sibTransId="{ACA67E86-5CF0-4E4D-A61C-02D77FE854EB}"/>
    <dgm:cxn modelId="{CA43680A-C7DE-1949-812F-542F1448AEF6}" type="presOf" srcId="{BEC7650C-478A-6C48-B02A-EA61A48AB985}" destId="{DF6A61C5-7FC3-2745-82B3-CD8766550971}" srcOrd="0" destOrd="0" presId="urn:microsoft.com/office/officeart/2005/8/layout/default"/>
    <dgm:cxn modelId="{330DC213-4B80-BD42-AFF0-90835819EE7E}" type="presOf" srcId="{475C88D2-9A7F-5441-8B81-018FC9ABD4A6}" destId="{FF92F17B-3B44-394A-9B75-FFD0387B8AE0}" srcOrd="0" destOrd="0" presId="urn:microsoft.com/office/officeart/2005/8/layout/default"/>
    <dgm:cxn modelId="{2983161F-05A0-464E-813D-4A4195EBA1CC}" srcId="{A9A85431-1199-F54F-8C02-074089B52FA4}" destId="{6EC00FB3-EC03-C74E-8C37-2BCA50561B0F}" srcOrd="0" destOrd="0" parTransId="{7A6CA53F-6D34-B941-827C-90D44CC71CA5}" sibTransId="{8967554B-EA73-7E44-800D-F830414CB837}"/>
    <dgm:cxn modelId="{30473232-988F-834C-AF09-7594135D8729}" srcId="{A9A85431-1199-F54F-8C02-074089B52FA4}" destId="{475C88D2-9A7F-5441-8B81-018FC9ABD4A6}" srcOrd="6" destOrd="0" parTransId="{007A1F2C-6B92-964D-9A8A-C2AED174DBEF}" sibTransId="{52167275-32C8-B34F-BE44-88D1920EC8E5}"/>
    <dgm:cxn modelId="{DF1EAD63-0201-FA47-A474-183CED77CFCA}" srcId="{A9A85431-1199-F54F-8C02-074089B52FA4}" destId="{0D155CC8-A38E-2042-8E9D-0B6FCE857094}" srcOrd="3" destOrd="0" parTransId="{A6083899-E9EA-9149-AA97-072BD34B8D95}" sibTransId="{FDDAEAB0-5C2A-134B-ACB7-532DC9FF8D31}"/>
    <dgm:cxn modelId="{05E73A6E-4E26-ED47-8A79-304FC3B52B31}" srcId="{A9A85431-1199-F54F-8C02-074089B52FA4}" destId="{693B3EA2-1840-D046-9A37-18FF3DFDFF8B}" srcOrd="5" destOrd="0" parTransId="{3356EEB0-ECAD-6A4F-9816-3D7905AA72E1}" sibTransId="{6D83A7EB-B332-4041-A378-E422AF058A18}"/>
    <dgm:cxn modelId="{5D4FD64E-13CD-544E-ADEB-8F482F2A1B58}" type="presOf" srcId="{0D155CC8-A38E-2042-8E9D-0B6FCE857094}" destId="{51BB2396-985E-884B-BDC5-0405788DEF9F}" srcOrd="0" destOrd="0" presId="urn:microsoft.com/office/officeart/2005/8/layout/default"/>
    <dgm:cxn modelId="{4372F771-E6B1-674E-BA23-0C97986659D7}" type="presOf" srcId="{6EC00FB3-EC03-C74E-8C37-2BCA50561B0F}" destId="{F6EE061B-0CF9-0442-AA6B-1CC59C8CD1B2}" srcOrd="0" destOrd="0" presId="urn:microsoft.com/office/officeart/2005/8/layout/default"/>
    <dgm:cxn modelId="{34562154-ED9C-9A49-BCB1-430BE802A51C}" type="presOf" srcId="{A9A85431-1199-F54F-8C02-074089B52FA4}" destId="{BAB030C9-8AE0-FD43-AF00-33786E82DB5B}" srcOrd="0" destOrd="0" presId="urn:microsoft.com/office/officeart/2005/8/layout/default"/>
    <dgm:cxn modelId="{9A346788-398E-4643-A2A1-BB3D0DDB416F}" type="presOf" srcId="{80B0018B-77D3-F54B-A255-C477AD623B1F}" destId="{13958A82-9A1C-B14B-8FAC-3B03098CC54C}" srcOrd="0" destOrd="0" presId="urn:microsoft.com/office/officeart/2005/8/layout/default"/>
    <dgm:cxn modelId="{F3F4E28E-593C-7B46-B3B3-19A8BD0A4F00}" srcId="{A9A85431-1199-F54F-8C02-074089B52FA4}" destId="{BEC7650C-478A-6C48-B02A-EA61A48AB985}" srcOrd="1" destOrd="0" parTransId="{5B0570EE-C8F6-F043-893B-12928AF291AC}" sibTransId="{C51F9847-51EF-8543-A70A-E804BB847789}"/>
    <dgm:cxn modelId="{DEDC75DB-1965-AC4E-BBFD-F4C5277E6D93}" srcId="{A9A85431-1199-F54F-8C02-074089B52FA4}" destId="{1CFE84F4-ACA5-C44C-BBF9-1435555E922D}" srcOrd="4" destOrd="0" parTransId="{C90A8E90-E819-0B4F-907A-292CBB4C1240}" sibTransId="{2C3DD0F0-700E-1A4B-81E5-AFCD22E05DC8}"/>
    <dgm:cxn modelId="{775EDAE4-848B-7D4E-8BFC-41EFC9E0318E}" type="presOf" srcId="{1CFE84F4-ACA5-C44C-BBF9-1435555E922D}" destId="{B643F807-4BDE-5640-974C-696CCE3C26DB}" srcOrd="0" destOrd="0" presId="urn:microsoft.com/office/officeart/2005/8/layout/default"/>
    <dgm:cxn modelId="{63C849F4-D2A7-7E42-9020-9D16E67F9CE8}" type="presOf" srcId="{693B3EA2-1840-D046-9A37-18FF3DFDFF8B}" destId="{8F810C11-70C8-3948-887C-B900B045CF3C}" srcOrd="0" destOrd="0" presId="urn:microsoft.com/office/officeart/2005/8/layout/default"/>
    <dgm:cxn modelId="{B207435D-C5C7-6140-B2AA-F7E5228CE792}" type="presParOf" srcId="{BAB030C9-8AE0-FD43-AF00-33786E82DB5B}" destId="{F6EE061B-0CF9-0442-AA6B-1CC59C8CD1B2}" srcOrd="0" destOrd="0" presId="urn:microsoft.com/office/officeart/2005/8/layout/default"/>
    <dgm:cxn modelId="{3C2E37B9-F893-4B4B-BE7E-AB8862797D3F}" type="presParOf" srcId="{BAB030C9-8AE0-FD43-AF00-33786E82DB5B}" destId="{9279CB72-5A14-5640-BEF3-0D86B41300FE}" srcOrd="1" destOrd="0" presId="urn:microsoft.com/office/officeart/2005/8/layout/default"/>
    <dgm:cxn modelId="{36A5DD9F-77B0-D844-8D99-E6B63CE86D86}" type="presParOf" srcId="{BAB030C9-8AE0-FD43-AF00-33786E82DB5B}" destId="{DF6A61C5-7FC3-2745-82B3-CD8766550971}" srcOrd="2" destOrd="0" presId="urn:microsoft.com/office/officeart/2005/8/layout/default"/>
    <dgm:cxn modelId="{68B61E42-6B63-A247-9E03-26B809289EA8}" type="presParOf" srcId="{BAB030C9-8AE0-FD43-AF00-33786E82DB5B}" destId="{D3772FAD-F98D-264E-8761-6A610C32CA47}" srcOrd="3" destOrd="0" presId="urn:microsoft.com/office/officeart/2005/8/layout/default"/>
    <dgm:cxn modelId="{48C4328A-3977-A541-8235-88840810FD9D}" type="presParOf" srcId="{BAB030C9-8AE0-FD43-AF00-33786E82DB5B}" destId="{13958A82-9A1C-B14B-8FAC-3B03098CC54C}" srcOrd="4" destOrd="0" presId="urn:microsoft.com/office/officeart/2005/8/layout/default"/>
    <dgm:cxn modelId="{7788E0C8-ACD9-294F-A952-5BC5788A7164}" type="presParOf" srcId="{BAB030C9-8AE0-FD43-AF00-33786E82DB5B}" destId="{3D22FCAB-52E4-B444-BB95-3982488A56CF}" srcOrd="5" destOrd="0" presId="urn:microsoft.com/office/officeart/2005/8/layout/default"/>
    <dgm:cxn modelId="{7A85B800-805E-9F4A-BB17-618CF3991637}" type="presParOf" srcId="{BAB030C9-8AE0-FD43-AF00-33786E82DB5B}" destId="{51BB2396-985E-884B-BDC5-0405788DEF9F}" srcOrd="6" destOrd="0" presId="urn:microsoft.com/office/officeart/2005/8/layout/default"/>
    <dgm:cxn modelId="{FFF9D4EB-3F59-E34D-BFAD-104BF2A6D65D}" type="presParOf" srcId="{BAB030C9-8AE0-FD43-AF00-33786E82DB5B}" destId="{0A34E17C-A622-3940-BA01-9BA5D5B3BB6E}" srcOrd="7" destOrd="0" presId="urn:microsoft.com/office/officeart/2005/8/layout/default"/>
    <dgm:cxn modelId="{ACF42CD5-93FE-AE43-8C1C-7879585A4D12}" type="presParOf" srcId="{BAB030C9-8AE0-FD43-AF00-33786E82DB5B}" destId="{B643F807-4BDE-5640-974C-696CCE3C26DB}" srcOrd="8" destOrd="0" presId="urn:microsoft.com/office/officeart/2005/8/layout/default"/>
    <dgm:cxn modelId="{80CF1EC1-890B-F148-9B8B-091BE1870D9A}" type="presParOf" srcId="{BAB030C9-8AE0-FD43-AF00-33786E82DB5B}" destId="{387F571F-25B9-D346-A8E8-60A2A4E7DE67}" srcOrd="9" destOrd="0" presId="urn:microsoft.com/office/officeart/2005/8/layout/default"/>
    <dgm:cxn modelId="{5E90EC49-98BB-FE45-8DE9-3BB4C9AA9AF7}" type="presParOf" srcId="{BAB030C9-8AE0-FD43-AF00-33786E82DB5B}" destId="{8F810C11-70C8-3948-887C-B900B045CF3C}" srcOrd="10" destOrd="0" presId="urn:microsoft.com/office/officeart/2005/8/layout/default"/>
    <dgm:cxn modelId="{CB2C1D3B-F8ED-694D-B04A-DA372251C93B}" type="presParOf" srcId="{BAB030C9-8AE0-FD43-AF00-33786E82DB5B}" destId="{850F6ABC-DC3C-074A-B206-015077DAAC14}" srcOrd="11" destOrd="0" presId="urn:microsoft.com/office/officeart/2005/8/layout/default"/>
    <dgm:cxn modelId="{ACE35FF5-4C8A-8549-BD8A-6C8A22AE774E}" type="presParOf" srcId="{BAB030C9-8AE0-FD43-AF00-33786E82DB5B}" destId="{FF92F17B-3B44-394A-9B75-FFD0387B8AE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8606-273D-4D01-9C32-115D7125AF3C}">
      <dsp:nvSpPr>
        <dsp:cNvPr id="0" name=""/>
        <dsp:cNvSpPr/>
      </dsp:nvSpPr>
      <dsp:spPr>
        <a:xfrm>
          <a:off x="9" y="60161"/>
          <a:ext cx="3584376" cy="2523520"/>
        </a:xfrm>
        <a:prstGeom prst="roundRect">
          <a:avLst>
            <a:gd name="adj" fmla="val 10000"/>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Communities of place</a:t>
          </a:r>
        </a:p>
      </dsp:txBody>
      <dsp:txXfrm>
        <a:off x="9" y="1069569"/>
        <a:ext cx="3584376" cy="1009408"/>
      </dsp:txXfrm>
    </dsp:sp>
    <dsp:sp modelId="{9789B538-EBD4-4759-A7BC-2EF8CBA66AB2}">
      <dsp:nvSpPr>
        <dsp:cNvPr id="0" name=""/>
        <dsp:cNvSpPr/>
      </dsp:nvSpPr>
      <dsp:spPr>
        <a:xfrm>
          <a:off x="1083235" y="-60161"/>
          <a:ext cx="1378296" cy="138380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0E6647-D0BB-41E3-93CD-20C0FC0D7FFF}">
      <dsp:nvSpPr>
        <dsp:cNvPr id="0" name=""/>
        <dsp:cNvSpPr/>
      </dsp:nvSpPr>
      <dsp:spPr>
        <a:xfrm>
          <a:off x="3694211" y="52926"/>
          <a:ext cx="3584376" cy="2523520"/>
        </a:xfrm>
        <a:prstGeom prst="roundRect">
          <a:avLst>
            <a:gd name="adj" fmla="val 10000"/>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Communities of identity</a:t>
          </a:r>
        </a:p>
      </dsp:txBody>
      <dsp:txXfrm>
        <a:off x="3694211" y="1062334"/>
        <a:ext cx="3584376" cy="1009408"/>
      </dsp:txXfrm>
    </dsp:sp>
    <dsp:sp modelId="{B6AD7C62-85E0-427A-A56A-15B35761F546}">
      <dsp:nvSpPr>
        <dsp:cNvPr id="0" name=""/>
        <dsp:cNvSpPr/>
      </dsp:nvSpPr>
      <dsp:spPr>
        <a:xfrm>
          <a:off x="4823209" y="-52926"/>
          <a:ext cx="1326380" cy="135485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336E89-62E2-4A70-8749-B9F901C3C756}">
      <dsp:nvSpPr>
        <dsp:cNvPr id="0" name=""/>
        <dsp:cNvSpPr/>
      </dsp:nvSpPr>
      <dsp:spPr>
        <a:xfrm>
          <a:off x="7386119" y="36346"/>
          <a:ext cx="3584376" cy="2523520"/>
        </a:xfrm>
        <a:prstGeom prst="roundRect">
          <a:avLst>
            <a:gd name="adj" fmla="val 10000"/>
          </a:avLst>
        </a:prstGeom>
        <a:solidFill>
          <a:schemeClr val="accent5">
            <a:lumMod val="75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Communities of experience</a:t>
          </a:r>
        </a:p>
      </dsp:txBody>
      <dsp:txXfrm>
        <a:off x="7386119" y="1045754"/>
        <a:ext cx="3584376" cy="1009408"/>
      </dsp:txXfrm>
    </dsp:sp>
    <dsp:sp modelId="{D07D4FAD-B4E2-471D-AB3F-A796E649F2BA}">
      <dsp:nvSpPr>
        <dsp:cNvPr id="0" name=""/>
        <dsp:cNvSpPr/>
      </dsp:nvSpPr>
      <dsp:spPr>
        <a:xfrm>
          <a:off x="8518970" y="-36346"/>
          <a:ext cx="1318674" cy="128854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3BD65-7C23-4167-B95A-AE87F46AB0E8}">
      <dsp:nvSpPr>
        <dsp:cNvPr id="0" name=""/>
        <dsp:cNvSpPr/>
      </dsp:nvSpPr>
      <dsp:spPr>
        <a:xfrm>
          <a:off x="438912" y="2018816"/>
          <a:ext cx="10094976" cy="378528"/>
        </a:xfrm>
        <a:prstGeom prst="leftRightArrow">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8606-273D-4D01-9C32-115D7125AF3C}">
      <dsp:nvSpPr>
        <dsp:cNvPr id="0" name=""/>
        <dsp:cNvSpPr/>
      </dsp:nvSpPr>
      <dsp:spPr>
        <a:xfrm>
          <a:off x="9" y="60161"/>
          <a:ext cx="3584376" cy="2523520"/>
        </a:xfrm>
        <a:prstGeom prst="roundRect">
          <a:avLst>
            <a:gd name="adj" fmla="val 10000"/>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Communities of place</a:t>
          </a:r>
        </a:p>
      </dsp:txBody>
      <dsp:txXfrm>
        <a:off x="9" y="1069569"/>
        <a:ext cx="3584376" cy="1009408"/>
      </dsp:txXfrm>
    </dsp:sp>
    <dsp:sp modelId="{9789B538-EBD4-4759-A7BC-2EF8CBA66AB2}">
      <dsp:nvSpPr>
        <dsp:cNvPr id="0" name=""/>
        <dsp:cNvSpPr/>
      </dsp:nvSpPr>
      <dsp:spPr>
        <a:xfrm>
          <a:off x="1083235" y="-60161"/>
          <a:ext cx="1378296" cy="138380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0E6647-D0BB-41E3-93CD-20C0FC0D7FFF}">
      <dsp:nvSpPr>
        <dsp:cNvPr id="0" name=""/>
        <dsp:cNvSpPr/>
      </dsp:nvSpPr>
      <dsp:spPr>
        <a:xfrm>
          <a:off x="3694211" y="52926"/>
          <a:ext cx="3584376" cy="2523520"/>
        </a:xfrm>
        <a:prstGeom prst="roundRect">
          <a:avLst>
            <a:gd name="adj" fmla="val 10000"/>
          </a:avLst>
        </a:prstGeom>
        <a:solidFill>
          <a:srgbClr val="92D050"/>
        </a:solidFill>
        <a:ln w="25400"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Communities of identity</a:t>
          </a:r>
        </a:p>
      </dsp:txBody>
      <dsp:txXfrm>
        <a:off x="3694211" y="1062334"/>
        <a:ext cx="3584376" cy="1009408"/>
      </dsp:txXfrm>
    </dsp:sp>
    <dsp:sp modelId="{B6AD7C62-85E0-427A-A56A-15B35761F546}">
      <dsp:nvSpPr>
        <dsp:cNvPr id="0" name=""/>
        <dsp:cNvSpPr/>
      </dsp:nvSpPr>
      <dsp:spPr>
        <a:xfrm>
          <a:off x="4823209" y="-52926"/>
          <a:ext cx="1326380" cy="135485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336E89-62E2-4A70-8749-B9F901C3C756}">
      <dsp:nvSpPr>
        <dsp:cNvPr id="0" name=""/>
        <dsp:cNvSpPr/>
      </dsp:nvSpPr>
      <dsp:spPr>
        <a:xfrm>
          <a:off x="7386119" y="36346"/>
          <a:ext cx="3584376" cy="2523520"/>
        </a:xfrm>
        <a:prstGeom prst="roundRect">
          <a:avLst>
            <a:gd name="adj" fmla="val 10000"/>
          </a:avLst>
        </a:prstGeom>
        <a:solidFill>
          <a:schemeClr val="accent5">
            <a:lumMod val="75000"/>
          </a:schemeClr>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Communities of experience</a:t>
          </a:r>
        </a:p>
      </dsp:txBody>
      <dsp:txXfrm>
        <a:off x="7386119" y="1045754"/>
        <a:ext cx="3584376" cy="1009408"/>
      </dsp:txXfrm>
    </dsp:sp>
    <dsp:sp modelId="{D07D4FAD-B4E2-471D-AB3F-A796E649F2BA}">
      <dsp:nvSpPr>
        <dsp:cNvPr id="0" name=""/>
        <dsp:cNvSpPr/>
      </dsp:nvSpPr>
      <dsp:spPr>
        <a:xfrm>
          <a:off x="8518970" y="-36346"/>
          <a:ext cx="1318674" cy="128854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3BD65-7C23-4167-B95A-AE87F46AB0E8}">
      <dsp:nvSpPr>
        <dsp:cNvPr id="0" name=""/>
        <dsp:cNvSpPr/>
      </dsp:nvSpPr>
      <dsp:spPr>
        <a:xfrm>
          <a:off x="438912" y="2018816"/>
          <a:ext cx="10094976" cy="378528"/>
        </a:xfrm>
        <a:prstGeom prst="leftRightArrow">
          <a:avLst/>
        </a:prstGeom>
        <a:solidFill>
          <a:srgbClr val="FFC000"/>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66770-FE68-AA43-962A-92B5DE344037}">
      <dsp:nvSpPr>
        <dsp:cNvPr id="0" name=""/>
        <dsp:cNvSpPr/>
      </dsp:nvSpPr>
      <dsp:spPr>
        <a:xfrm>
          <a:off x="920594" y="294187"/>
          <a:ext cx="3801808" cy="3801808"/>
        </a:xfrm>
        <a:prstGeom prst="pie">
          <a:avLst>
            <a:gd name="adj1" fmla="val 16200000"/>
            <a:gd name="adj2" fmla="val 18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Intelligence &amp; Insight</a:t>
          </a:r>
        </a:p>
      </dsp:txBody>
      <dsp:txXfrm>
        <a:off x="2924238" y="1099809"/>
        <a:ext cx="1357788" cy="1131490"/>
      </dsp:txXfrm>
    </dsp:sp>
    <dsp:sp modelId="{365B7F9D-3521-724D-A6B5-3EA33A4E3613}">
      <dsp:nvSpPr>
        <dsp:cNvPr id="0" name=""/>
        <dsp:cNvSpPr/>
      </dsp:nvSpPr>
      <dsp:spPr>
        <a:xfrm>
          <a:off x="842295" y="429966"/>
          <a:ext cx="3801808" cy="3801808"/>
        </a:xfrm>
        <a:prstGeom prst="pie">
          <a:avLst>
            <a:gd name="adj1" fmla="val 1800000"/>
            <a:gd name="adj2" fmla="val 9000000"/>
          </a:avLst>
        </a:prstGeom>
        <a:solidFill>
          <a:schemeClr val="accent3">
            <a:hueOff val="3866656"/>
            <a:satOff val="-21999"/>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Intervention</a:t>
          </a:r>
        </a:p>
      </dsp:txBody>
      <dsp:txXfrm>
        <a:off x="1747488" y="2896616"/>
        <a:ext cx="2036683" cy="995711"/>
      </dsp:txXfrm>
    </dsp:sp>
    <dsp:sp modelId="{9CA72B91-CEBF-874B-B857-1BDAF6BE75CE}">
      <dsp:nvSpPr>
        <dsp:cNvPr id="0" name=""/>
        <dsp:cNvSpPr/>
      </dsp:nvSpPr>
      <dsp:spPr>
        <a:xfrm>
          <a:off x="763996" y="294187"/>
          <a:ext cx="3801808" cy="3801808"/>
        </a:xfrm>
        <a:prstGeom prst="pie">
          <a:avLst>
            <a:gd name="adj1" fmla="val 9000000"/>
            <a:gd name="adj2" fmla="val 16200000"/>
          </a:avLst>
        </a:prstGeom>
        <a:solidFill>
          <a:schemeClr val="accent3">
            <a:hueOff val="7733311"/>
            <a:satOff val="-43998"/>
            <a:lumOff val="72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Wider determinants &amp; Service Provision</a:t>
          </a:r>
        </a:p>
      </dsp:txBody>
      <dsp:txXfrm>
        <a:off x="1204372" y="1099809"/>
        <a:ext cx="1357788" cy="1131490"/>
      </dsp:txXfrm>
    </dsp:sp>
    <dsp:sp modelId="{7CE1E881-F54C-DA4D-A8E6-2575A3D7DFF8}">
      <dsp:nvSpPr>
        <dsp:cNvPr id="0" name=""/>
        <dsp:cNvSpPr/>
      </dsp:nvSpPr>
      <dsp:spPr>
        <a:xfrm>
          <a:off x="685558" y="58837"/>
          <a:ext cx="4272509" cy="4272509"/>
        </a:xfrm>
        <a:prstGeom prst="circularArrow">
          <a:avLst>
            <a:gd name="adj1" fmla="val 5085"/>
            <a:gd name="adj2" fmla="val 327528"/>
            <a:gd name="adj3" fmla="val 1472472"/>
            <a:gd name="adj4" fmla="val 1619943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B2A6A3-C100-DE49-A342-B6B8096CE62D}">
      <dsp:nvSpPr>
        <dsp:cNvPr id="0" name=""/>
        <dsp:cNvSpPr/>
      </dsp:nvSpPr>
      <dsp:spPr>
        <a:xfrm>
          <a:off x="606945" y="194376"/>
          <a:ext cx="4272509" cy="4272509"/>
        </a:xfrm>
        <a:prstGeom prst="circularArrow">
          <a:avLst>
            <a:gd name="adj1" fmla="val 5085"/>
            <a:gd name="adj2" fmla="val 327528"/>
            <a:gd name="adj3" fmla="val 8671970"/>
            <a:gd name="adj4" fmla="val 1800502"/>
            <a:gd name="adj5" fmla="val 5932"/>
          </a:avLst>
        </a:prstGeom>
        <a:solidFill>
          <a:schemeClr val="accent3">
            <a:hueOff val="3866656"/>
            <a:satOff val="-21999"/>
            <a:lumOff val="36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8851A0-6EEB-2040-96B1-68DDB152151F}">
      <dsp:nvSpPr>
        <dsp:cNvPr id="0" name=""/>
        <dsp:cNvSpPr/>
      </dsp:nvSpPr>
      <dsp:spPr>
        <a:xfrm>
          <a:off x="528332" y="58837"/>
          <a:ext cx="4272509" cy="4272509"/>
        </a:xfrm>
        <a:prstGeom prst="circularArrow">
          <a:avLst>
            <a:gd name="adj1" fmla="val 5085"/>
            <a:gd name="adj2" fmla="val 327528"/>
            <a:gd name="adj3" fmla="val 15873039"/>
            <a:gd name="adj4" fmla="val 9000000"/>
            <a:gd name="adj5" fmla="val 5932"/>
          </a:avLst>
        </a:prstGeom>
        <a:solidFill>
          <a:schemeClr val="accent3">
            <a:hueOff val="7733311"/>
            <a:satOff val="-43998"/>
            <a:lumOff val="725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BEFB30-77A8-4E8E-BB64-7A308D2C7694}">
      <dsp:nvSpPr>
        <dsp:cNvPr id="0" name=""/>
        <dsp:cNvSpPr/>
      </dsp:nvSpPr>
      <dsp:spPr>
        <a:xfrm>
          <a:off x="3359831" y="2508"/>
          <a:ext cx="5685437" cy="407103"/>
        </a:xfrm>
        <a:prstGeom prst="roundRect">
          <a:avLst/>
        </a:prstGeom>
        <a:solidFill>
          <a:schemeClr val="accent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Getting the Best Start in Life  </a:t>
          </a:r>
        </a:p>
      </dsp:txBody>
      <dsp:txXfrm>
        <a:off x="3379704" y="22381"/>
        <a:ext cx="5645691" cy="367357"/>
      </dsp:txXfrm>
    </dsp:sp>
    <dsp:sp modelId="{B401FB47-1C8D-4F44-9245-399194FD70F6}">
      <dsp:nvSpPr>
        <dsp:cNvPr id="0" name=""/>
        <dsp:cNvSpPr/>
      </dsp:nvSpPr>
      <dsp:spPr>
        <a:xfrm>
          <a:off x="3359831" y="429966"/>
          <a:ext cx="5679627" cy="407103"/>
        </a:xfrm>
        <a:prstGeom prst="roundRect">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Mental Wellness and Balance</a:t>
          </a:r>
        </a:p>
      </dsp:txBody>
      <dsp:txXfrm>
        <a:off x="3379704" y="449839"/>
        <a:ext cx="5639881" cy="367357"/>
      </dsp:txXfrm>
    </dsp:sp>
    <dsp:sp modelId="{DFA8970D-81B2-4246-B9DF-88C97782EF34}">
      <dsp:nvSpPr>
        <dsp:cNvPr id="0" name=""/>
        <dsp:cNvSpPr/>
      </dsp:nvSpPr>
      <dsp:spPr>
        <a:xfrm>
          <a:off x="3359831" y="857425"/>
          <a:ext cx="5679627" cy="407103"/>
        </a:xfrm>
        <a:prstGeom prst="roundRect">
          <a:avLst/>
        </a:prstGeom>
        <a:solidFill>
          <a:schemeClr val="accent1">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Healthy and Affordable Food</a:t>
          </a:r>
        </a:p>
      </dsp:txBody>
      <dsp:txXfrm>
        <a:off x="3379704" y="877298"/>
        <a:ext cx="5639881" cy="367357"/>
      </dsp:txXfrm>
    </dsp:sp>
    <dsp:sp modelId="{D3B9AC62-B1BE-41E7-A3AA-77FD575C1FB4}">
      <dsp:nvSpPr>
        <dsp:cNvPr id="0" name=""/>
        <dsp:cNvSpPr/>
      </dsp:nvSpPr>
      <dsp:spPr>
        <a:xfrm>
          <a:off x="3359831" y="1284883"/>
          <a:ext cx="5679627" cy="407103"/>
        </a:xfrm>
        <a:prstGeom prst="roundRect">
          <a:avLst/>
        </a:prstGeom>
        <a:solidFill>
          <a:schemeClr val="accent2">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Active at Every Age and Ability</a:t>
          </a:r>
        </a:p>
      </dsp:txBody>
      <dsp:txXfrm>
        <a:off x="3379704" y="1304756"/>
        <a:ext cx="5639881" cy="367357"/>
      </dsp:txXfrm>
    </dsp:sp>
    <dsp:sp modelId="{BB54EF75-210F-44C8-82D1-D8FEFFBEE498}">
      <dsp:nvSpPr>
        <dsp:cNvPr id="0" name=""/>
        <dsp:cNvSpPr/>
      </dsp:nvSpPr>
      <dsp:spPr>
        <a:xfrm>
          <a:off x="3359831" y="1712341"/>
          <a:ext cx="5679627" cy="407103"/>
        </a:xfrm>
        <a:prstGeom prst="roundRect">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Working and Learning Well</a:t>
          </a:r>
        </a:p>
      </dsp:txBody>
      <dsp:txXfrm>
        <a:off x="3379704" y="1732214"/>
        <a:ext cx="5639881" cy="367357"/>
      </dsp:txXfrm>
    </dsp:sp>
    <dsp:sp modelId="{3109A61B-73D1-4BE8-AD13-6CDCCB2B769F}">
      <dsp:nvSpPr>
        <dsp:cNvPr id="0" name=""/>
        <dsp:cNvSpPr/>
      </dsp:nvSpPr>
      <dsp:spPr>
        <a:xfrm>
          <a:off x="3359831" y="2139799"/>
          <a:ext cx="5679627" cy="407103"/>
        </a:xfrm>
        <a:prstGeom prst="roundRect">
          <a:avLst/>
        </a:prstGeom>
        <a:solidFill>
          <a:schemeClr val="accent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Protect and Detect</a:t>
          </a:r>
        </a:p>
      </dsp:txBody>
      <dsp:txXfrm>
        <a:off x="3379704" y="2159672"/>
        <a:ext cx="5639881" cy="367357"/>
      </dsp:txXfrm>
    </dsp:sp>
    <dsp:sp modelId="{DA9A6248-298E-4299-ADD8-7F4568EE1A26}">
      <dsp:nvSpPr>
        <dsp:cNvPr id="0" name=""/>
        <dsp:cNvSpPr/>
      </dsp:nvSpPr>
      <dsp:spPr>
        <a:xfrm>
          <a:off x="3359831" y="2567257"/>
          <a:ext cx="5679627" cy="407103"/>
        </a:xfrm>
        <a:prstGeom prst="roundRect">
          <a:avLst/>
        </a:prstGeom>
        <a:solidFill>
          <a:srgbClr val="238CA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Ageing and Dying Well</a:t>
          </a:r>
        </a:p>
      </dsp:txBody>
      <dsp:txXfrm>
        <a:off x="3379704" y="2587130"/>
        <a:ext cx="5639881" cy="367357"/>
      </dsp:txXfrm>
    </dsp:sp>
    <dsp:sp modelId="{7D0EF37B-2D4D-40BB-BEEF-3C34DBA1F03B}">
      <dsp:nvSpPr>
        <dsp:cNvPr id="0" name=""/>
        <dsp:cNvSpPr/>
      </dsp:nvSpPr>
      <dsp:spPr>
        <a:xfrm>
          <a:off x="3359831" y="2994715"/>
          <a:ext cx="5679627" cy="407103"/>
        </a:xfrm>
        <a:prstGeom prst="roundRect">
          <a:avLst/>
        </a:prstGeom>
        <a:solidFill>
          <a:schemeClr val="accent6">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Closing the Gaps</a:t>
          </a:r>
        </a:p>
      </dsp:txBody>
      <dsp:txXfrm>
        <a:off x="3379704" y="3014588"/>
        <a:ext cx="5639881" cy="367357"/>
      </dsp:txXfrm>
    </dsp:sp>
    <dsp:sp modelId="{95394F88-28DE-45D6-88D3-7C460B0F8C87}">
      <dsp:nvSpPr>
        <dsp:cNvPr id="0" name=""/>
        <dsp:cNvSpPr/>
      </dsp:nvSpPr>
      <dsp:spPr>
        <a:xfrm>
          <a:off x="3359831" y="3422174"/>
          <a:ext cx="5665281" cy="407103"/>
        </a:xfrm>
        <a:prstGeom prst="roundRect">
          <a:avLst/>
        </a:prstGeom>
        <a:solidFill>
          <a:schemeClr val="accent6"/>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Green and Sustainable Future</a:t>
          </a:r>
        </a:p>
      </dsp:txBody>
      <dsp:txXfrm>
        <a:off x="3379704" y="3442047"/>
        <a:ext cx="5625535" cy="367357"/>
      </dsp:txXfrm>
    </dsp:sp>
    <dsp:sp modelId="{6DF4FC97-0C8C-4379-B212-7B253048FBBA}">
      <dsp:nvSpPr>
        <dsp:cNvPr id="0" name=""/>
        <dsp:cNvSpPr/>
      </dsp:nvSpPr>
      <dsp:spPr>
        <a:xfrm>
          <a:off x="3359831" y="3849632"/>
          <a:ext cx="5694464" cy="407103"/>
        </a:xfrm>
        <a:prstGeom prst="roundRect">
          <a:avLst/>
        </a:prstGeom>
        <a:solidFill>
          <a:schemeClr val="accent6">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Mitigating the Legacy of COVID-19</a:t>
          </a:r>
        </a:p>
      </dsp:txBody>
      <dsp:txXfrm>
        <a:off x="3379704" y="3869505"/>
        <a:ext cx="5654718" cy="3673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898AB-7FA2-42EB-A1CE-908CE6FBC444}">
      <dsp:nvSpPr>
        <dsp:cNvPr id="0" name=""/>
        <dsp:cNvSpPr/>
      </dsp:nvSpPr>
      <dsp:spPr>
        <a:xfrm>
          <a:off x="5089" y="40574"/>
          <a:ext cx="2962870" cy="1185148"/>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Higher maternal and infant mortality rate.</a:t>
          </a:r>
        </a:p>
      </dsp:txBody>
      <dsp:txXfrm>
        <a:off x="597663" y="40574"/>
        <a:ext cx="1777722" cy="1185148"/>
      </dsp:txXfrm>
    </dsp:sp>
    <dsp:sp modelId="{CD0A1B8D-CB62-4E2E-BFAE-9BC4FF64CBF8}">
      <dsp:nvSpPr>
        <dsp:cNvPr id="0" name=""/>
        <dsp:cNvSpPr/>
      </dsp:nvSpPr>
      <dsp:spPr>
        <a:xfrm>
          <a:off x="2671673" y="40574"/>
          <a:ext cx="2962870" cy="1185148"/>
        </a:xfrm>
        <a:prstGeom prst="chevron">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Barriers in accessing maternity care</a:t>
          </a:r>
        </a:p>
      </dsp:txBody>
      <dsp:txXfrm>
        <a:off x="3264247" y="40574"/>
        <a:ext cx="1777722" cy="1185148"/>
      </dsp:txXfrm>
    </dsp:sp>
    <dsp:sp modelId="{BEE8315A-0765-4E3C-A4ED-5994B05959ED}">
      <dsp:nvSpPr>
        <dsp:cNvPr id="0" name=""/>
        <dsp:cNvSpPr/>
      </dsp:nvSpPr>
      <dsp:spPr>
        <a:xfrm>
          <a:off x="5338256" y="40574"/>
          <a:ext cx="2962870" cy="1185148"/>
        </a:xfrm>
        <a:prstGeom prst="chevron">
          <a:avLst/>
        </a:prstGeom>
        <a:solidFill>
          <a:schemeClr val="l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Communication issues</a:t>
          </a:r>
        </a:p>
      </dsp:txBody>
      <dsp:txXfrm>
        <a:off x="5930830" y="40574"/>
        <a:ext cx="1777722" cy="1185148"/>
      </dsp:txXfrm>
    </dsp:sp>
    <dsp:sp modelId="{B7089E33-F9C2-4B98-98EE-EC221CFAEE0C}">
      <dsp:nvSpPr>
        <dsp:cNvPr id="0" name=""/>
        <dsp:cNvSpPr/>
      </dsp:nvSpPr>
      <dsp:spPr>
        <a:xfrm>
          <a:off x="8004839" y="40574"/>
          <a:ext cx="2962870" cy="1185148"/>
        </a:xfrm>
        <a:prstGeom prst="chevron">
          <a:avLst/>
        </a:prstGeom>
        <a:solidFill>
          <a:schemeClr val="lt1">
            <a:hueOff val="0"/>
            <a:satOff val="0"/>
            <a:lumOff val="0"/>
            <a:alphaOff val="0"/>
          </a:schemeClr>
        </a:solidFill>
        <a:ln w="25400" cap="flat" cmpd="sng" algn="ctr">
          <a:solidFill>
            <a:schemeClr val="accent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Need for culturally appropriate care</a:t>
          </a:r>
        </a:p>
      </dsp:txBody>
      <dsp:txXfrm>
        <a:off x="8597413" y="40574"/>
        <a:ext cx="1777722" cy="11851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7986F-E82F-4E3A-8B73-B40D8BE8A5B5}">
      <dsp:nvSpPr>
        <dsp:cNvPr id="0" name=""/>
        <dsp:cNvSpPr/>
      </dsp:nvSpPr>
      <dsp:spPr>
        <a:xfrm>
          <a:off x="0" y="0"/>
          <a:ext cx="5054600" cy="942238"/>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Cameras within the exercise facilities</a:t>
          </a:r>
        </a:p>
      </dsp:txBody>
      <dsp:txXfrm>
        <a:off x="1105143" y="0"/>
        <a:ext cx="3949456" cy="942238"/>
      </dsp:txXfrm>
    </dsp:sp>
    <dsp:sp modelId="{A45ED237-CDC0-4C9A-A1E8-FD78159FD73E}">
      <dsp:nvSpPr>
        <dsp:cNvPr id="0" name=""/>
        <dsp:cNvSpPr/>
      </dsp:nvSpPr>
      <dsp:spPr>
        <a:xfrm>
          <a:off x="94223" y="94223"/>
          <a:ext cx="1010920" cy="75379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895069-99E1-43F2-B0E6-EBF46E378661}">
      <dsp:nvSpPr>
        <dsp:cNvPr id="0" name=""/>
        <dsp:cNvSpPr/>
      </dsp:nvSpPr>
      <dsp:spPr>
        <a:xfrm>
          <a:off x="0" y="1036462"/>
          <a:ext cx="5054600" cy="942238"/>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Presence of male workers</a:t>
          </a:r>
        </a:p>
      </dsp:txBody>
      <dsp:txXfrm>
        <a:off x="1105143" y="1036462"/>
        <a:ext cx="3949456" cy="942238"/>
      </dsp:txXfrm>
    </dsp:sp>
    <dsp:sp modelId="{34AF15ED-995E-4861-B562-5148950B66EF}">
      <dsp:nvSpPr>
        <dsp:cNvPr id="0" name=""/>
        <dsp:cNvSpPr/>
      </dsp:nvSpPr>
      <dsp:spPr>
        <a:xfrm>
          <a:off x="94223" y="1130685"/>
          <a:ext cx="1010920" cy="75379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207870-BE11-4B67-ACE4-3F21E81B517F}">
      <dsp:nvSpPr>
        <dsp:cNvPr id="0" name=""/>
        <dsp:cNvSpPr/>
      </dsp:nvSpPr>
      <dsp:spPr>
        <a:xfrm>
          <a:off x="0" y="2072924"/>
          <a:ext cx="5054600" cy="942238"/>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Mixed-sex physical activity</a:t>
          </a:r>
        </a:p>
      </dsp:txBody>
      <dsp:txXfrm>
        <a:off x="1105143" y="2072924"/>
        <a:ext cx="3949456" cy="942238"/>
      </dsp:txXfrm>
    </dsp:sp>
    <dsp:sp modelId="{9A948EE2-5393-48E1-A428-5CCF91F46E4B}">
      <dsp:nvSpPr>
        <dsp:cNvPr id="0" name=""/>
        <dsp:cNvSpPr/>
      </dsp:nvSpPr>
      <dsp:spPr>
        <a:xfrm>
          <a:off x="94223" y="2167148"/>
          <a:ext cx="1010920" cy="75379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D5DA7-6989-42F9-B996-9777B9AB01FB}">
      <dsp:nvSpPr>
        <dsp:cNvPr id="0" name=""/>
        <dsp:cNvSpPr/>
      </dsp:nvSpPr>
      <dsp:spPr>
        <a:xfrm>
          <a:off x="0" y="3109386"/>
          <a:ext cx="5054600" cy="942238"/>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latin typeface="Arial" panose="020B0604020202020204" pitchFamily="34" charset="0"/>
              <a:cs typeface="Arial" panose="020B0604020202020204" pitchFamily="34" charset="0"/>
            </a:rPr>
            <a:t>Previous experiences of racism</a:t>
          </a:r>
        </a:p>
      </dsp:txBody>
      <dsp:txXfrm>
        <a:off x="1105143" y="3109386"/>
        <a:ext cx="3949456" cy="942238"/>
      </dsp:txXfrm>
    </dsp:sp>
    <dsp:sp modelId="{FDE9F9E1-3DC5-44B8-913F-C84EF38D4101}">
      <dsp:nvSpPr>
        <dsp:cNvPr id="0" name=""/>
        <dsp:cNvSpPr/>
      </dsp:nvSpPr>
      <dsp:spPr>
        <a:xfrm>
          <a:off x="94223" y="3203610"/>
          <a:ext cx="1010920" cy="753790"/>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8DE8D-AFB2-4393-BAC9-854D2B89E72C}">
      <dsp:nvSpPr>
        <dsp:cNvPr id="0" name=""/>
        <dsp:cNvSpPr/>
      </dsp:nvSpPr>
      <dsp:spPr>
        <a:xfrm>
          <a:off x="0" y="383516"/>
          <a:ext cx="11217639" cy="1512000"/>
        </a:xfrm>
        <a:prstGeom prst="rect">
          <a:avLst/>
        </a:prstGeom>
        <a:solidFill>
          <a:schemeClr val="lt1">
            <a:alpha val="90000"/>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870613" tIns="499872" rIns="870613" bIns="142240" numCol="1" spcCol="1270" anchor="t" anchorCtr="0">
          <a:noAutofit/>
        </a:bodyPr>
        <a:lstStyle/>
        <a:p>
          <a:pPr marL="228600" lvl="1" indent="-228600" algn="l" defTabSz="889000">
            <a:lnSpc>
              <a:spcPct val="90000"/>
            </a:lnSpc>
            <a:spcBef>
              <a:spcPct val="0"/>
            </a:spcBef>
            <a:spcAft>
              <a:spcPts val="600"/>
            </a:spcAft>
            <a:buChar char="•"/>
          </a:pPr>
          <a:r>
            <a:rPr lang="en-GB" sz="2000" b="1" kern="1200" dirty="0">
              <a:latin typeface="Arial" panose="020B0604020202020204" pitchFamily="34" charset="0"/>
              <a:cs typeface="Arial" panose="020B0604020202020204" pitchFamily="34" charset="0"/>
            </a:rPr>
            <a:t>27% </a:t>
          </a:r>
          <a:r>
            <a:rPr lang="en-GB" sz="2000" b="0" kern="1200" dirty="0">
              <a:latin typeface="Arial" panose="020B0604020202020204" pitchFamily="34" charset="0"/>
              <a:cs typeface="Arial" panose="020B0604020202020204" pitchFamily="34" charset="0"/>
            </a:rPr>
            <a:t>of Muslim households lived in social housing (</a:t>
          </a:r>
          <a:r>
            <a:rPr lang="en-GB" sz="2000" b="1" kern="1200" dirty="0">
              <a:latin typeface="Arial" panose="020B0604020202020204" pitchFamily="34" charset="0"/>
              <a:cs typeface="Arial" panose="020B0604020202020204" pitchFamily="34" charset="0"/>
            </a:rPr>
            <a:t>17% </a:t>
          </a:r>
          <a:r>
            <a:rPr lang="en-GB" sz="2000" b="0" kern="1200" dirty="0">
              <a:latin typeface="Arial" panose="020B0604020202020204" pitchFamily="34" charset="0"/>
              <a:cs typeface="Arial" panose="020B0604020202020204" pitchFamily="34" charset="0"/>
            </a:rPr>
            <a:t>all households).</a:t>
          </a:r>
          <a:r>
            <a:rPr lang="en-GB" sz="2000" b="0" kern="1200" baseline="30000" dirty="0">
              <a:latin typeface="Arial" panose="020B0604020202020204" pitchFamily="34" charset="0"/>
              <a:cs typeface="Arial" panose="020B0604020202020204" pitchFamily="34" charset="0"/>
            </a:rPr>
            <a:t>[36]</a:t>
          </a:r>
          <a:endParaRPr lang="en-GB" sz="2000" b="1"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ts val="600"/>
            </a:spcAft>
            <a:buChar char="•"/>
          </a:pPr>
          <a:r>
            <a:rPr lang="en-GB" sz="2000" b="0" kern="1200" dirty="0">
              <a:latin typeface="Arial" panose="020B0604020202020204" pitchFamily="34" charset="0"/>
              <a:cs typeface="Arial" panose="020B0604020202020204" pitchFamily="34" charset="0"/>
            </a:rPr>
            <a:t>Higher proportion of Muslim ‘other households’ (</a:t>
          </a:r>
          <a:r>
            <a:rPr lang="en-GB" sz="2000" b="1" kern="1200" dirty="0">
              <a:latin typeface="Arial" panose="020B0604020202020204" pitchFamily="34" charset="0"/>
              <a:cs typeface="Arial" panose="020B0604020202020204" pitchFamily="34" charset="0"/>
            </a:rPr>
            <a:t>19.3%</a:t>
          </a:r>
          <a:r>
            <a:rPr lang="en-GB" sz="2000" b="0" kern="1200" dirty="0">
              <a:latin typeface="Arial" panose="020B0604020202020204" pitchFamily="34" charset="0"/>
              <a:cs typeface="Arial" panose="020B0604020202020204" pitchFamily="34" charset="0"/>
            </a:rPr>
            <a:t>), including multigenerational households, than in the general population (</a:t>
          </a:r>
          <a:r>
            <a:rPr lang="en-GB" sz="2000" b="1" kern="1200" dirty="0">
              <a:latin typeface="Arial" panose="020B0604020202020204" pitchFamily="34" charset="0"/>
              <a:cs typeface="Arial" panose="020B0604020202020204" pitchFamily="34" charset="0"/>
            </a:rPr>
            <a:t>7.9%</a:t>
          </a:r>
          <a:r>
            <a:rPr lang="en-GB" sz="2000" b="0" kern="1200" dirty="0">
              <a:latin typeface="Arial" panose="020B0604020202020204" pitchFamily="34" charset="0"/>
              <a:cs typeface="Arial" panose="020B0604020202020204" pitchFamily="34" charset="0"/>
            </a:rPr>
            <a:t>).</a:t>
          </a:r>
          <a:r>
            <a:rPr lang="en-GB" sz="2000" b="0" kern="1200" baseline="30000" dirty="0">
              <a:latin typeface="Arial" panose="020B0604020202020204" pitchFamily="34" charset="0"/>
              <a:cs typeface="Arial" panose="020B0604020202020204" pitchFamily="34" charset="0"/>
            </a:rPr>
            <a:t>[37]</a:t>
          </a:r>
          <a:endParaRPr lang="en-GB" sz="2000" b="0" kern="1200" dirty="0">
            <a:latin typeface="Arial" panose="020B0604020202020204" pitchFamily="34" charset="0"/>
            <a:cs typeface="Arial" panose="020B0604020202020204" pitchFamily="34" charset="0"/>
          </a:endParaRPr>
        </a:p>
      </dsp:txBody>
      <dsp:txXfrm>
        <a:off x="0" y="383516"/>
        <a:ext cx="11217639" cy="1512000"/>
      </dsp:txXfrm>
    </dsp:sp>
    <dsp:sp modelId="{41E12E0E-A218-4C4E-B9C5-5952C9948221}">
      <dsp:nvSpPr>
        <dsp:cNvPr id="0" name=""/>
        <dsp:cNvSpPr/>
      </dsp:nvSpPr>
      <dsp:spPr>
        <a:xfrm>
          <a:off x="560881" y="29276"/>
          <a:ext cx="7852347" cy="7084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00" tIns="0" rIns="296800" bIns="0" numCol="1" spcCol="1270" anchor="ctr" anchorCtr="0">
          <a:noAutofit/>
        </a:bodyPr>
        <a:lstStyle/>
        <a:p>
          <a:pPr marL="0" lvl="0" indent="0" algn="l" defTabSz="889000">
            <a:lnSpc>
              <a:spcPct val="90000"/>
            </a:lnSpc>
            <a:spcBef>
              <a:spcPct val="0"/>
            </a:spcBef>
            <a:spcAft>
              <a:spcPts val="600"/>
            </a:spcAft>
            <a:buNone/>
          </a:pPr>
          <a:r>
            <a:rPr lang="en-GB" sz="2000" kern="1200" dirty="0">
              <a:latin typeface="Arial" panose="020B0604020202020204" pitchFamily="34" charset="0"/>
              <a:cs typeface="Arial" panose="020B0604020202020204" pitchFamily="34" charset="0"/>
            </a:rPr>
            <a:t>Housing </a:t>
          </a:r>
        </a:p>
      </dsp:txBody>
      <dsp:txXfrm>
        <a:off x="595466" y="63861"/>
        <a:ext cx="7783177" cy="639310"/>
      </dsp:txXfrm>
    </dsp:sp>
    <dsp:sp modelId="{6E68989B-F8E9-4AE5-A1F6-AF81677071B8}">
      <dsp:nvSpPr>
        <dsp:cNvPr id="0" name=""/>
        <dsp:cNvSpPr/>
      </dsp:nvSpPr>
      <dsp:spPr>
        <a:xfrm>
          <a:off x="0" y="2379356"/>
          <a:ext cx="11217639" cy="2116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613" tIns="499872" rIns="870613" bIns="142240" numCol="1" spcCol="1270" anchor="t" anchorCtr="0">
          <a:noAutofit/>
        </a:bodyPr>
        <a:lstStyle/>
        <a:p>
          <a:pPr marL="228600" lvl="1" indent="-228600" algn="l" defTabSz="889000">
            <a:lnSpc>
              <a:spcPct val="90000"/>
            </a:lnSpc>
            <a:spcBef>
              <a:spcPct val="0"/>
            </a:spcBef>
            <a:spcAft>
              <a:spcPts val="600"/>
            </a:spcAft>
            <a:buChar char="•"/>
          </a:pPr>
          <a:r>
            <a:rPr lang="en-GB" sz="2000" b="1" kern="1200" dirty="0">
              <a:latin typeface="Arial" panose="020B0604020202020204" pitchFamily="34" charset="0"/>
              <a:cs typeface="Arial" panose="020B0604020202020204" pitchFamily="34" charset="0"/>
            </a:rPr>
            <a:t>18%</a:t>
          </a:r>
          <a:r>
            <a:rPr lang="en-GB" sz="2000" b="0" kern="1200" dirty="0">
              <a:latin typeface="Arial" panose="020B0604020202020204" pitchFamily="34" charset="0"/>
              <a:cs typeface="Arial" panose="020B0604020202020204" pitchFamily="34" charset="0"/>
            </a:rPr>
            <a:t> of working age Muslims in the UK were full time students (</a:t>
          </a:r>
          <a:r>
            <a:rPr lang="en-GB" sz="2000" b="1" kern="1200" dirty="0">
              <a:latin typeface="Arial" panose="020B0604020202020204" pitchFamily="34" charset="0"/>
              <a:cs typeface="Arial" panose="020B0604020202020204" pitchFamily="34" charset="0"/>
            </a:rPr>
            <a:t>8% </a:t>
          </a:r>
          <a:r>
            <a:rPr lang="en-GB" sz="2000" b="0" kern="1200" dirty="0">
              <a:latin typeface="Arial" panose="020B0604020202020204" pitchFamily="34" charset="0"/>
              <a:cs typeface="Arial" panose="020B0604020202020204" pitchFamily="34" charset="0"/>
            </a:rPr>
            <a:t>general population).</a:t>
          </a:r>
          <a:r>
            <a:rPr lang="en-GB" sz="2000" b="0" kern="1200" baseline="30000" dirty="0">
              <a:latin typeface="Arial" panose="020B0604020202020204" pitchFamily="34" charset="0"/>
              <a:cs typeface="Arial" panose="020B0604020202020204" pitchFamily="34" charset="0"/>
            </a:rPr>
            <a:t>[38]</a:t>
          </a:r>
          <a:endParaRPr lang="en-GB" sz="2000" b="1"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ts val="600"/>
            </a:spcAft>
            <a:buChar char="•"/>
          </a:pPr>
          <a:r>
            <a:rPr lang="en-GB" sz="2000" b="1" kern="1200" dirty="0">
              <a:latin typeface="Arial" panose="020B0604020202020204" pitchFamily="34" charset="0"/>
              <a:cs typeface="Arial" panose="020B0604020202020204" pitchFamily="34" charset="0"/>
            </a:rPr>
            <a:t>16% </a:t>
          </a:r>
          <a:r>
            <a:rPr lang="en-GB" sz="2000" b="0" kern="1200" dirty="0">
              <a:latin typeface="Arial" panose="020B0604020202020204" pitchFamily="34" charset="0"/>
              <a:cs typeface="Arial" panose="020B0604020202020204" pitchFamily="34" charset="0"/>
            </a:rPr>
            <a:t>of Muslims in Birmingham were in full-time employment compared to over </a:t>
          </a:r>
          <a:r>
            <a:rPr lang="en-GB" sz="2000" b="1" kern="1200" dirty="0">
              <a:latin typeface="Arial" panose="020B0604020202020204" pitchFamily="34" charset="0"/>
              <a:cs typeface="Arial" panose="020B0604020202020204" pitchFamily="34" charset="0"/>
            </a:rPr>
            <a:t>30% </a:t>
          </a:r>
          <a:r>
            <a:rPr lang="en-GB" sz="2000" b="0" kern="1200" dirty="0">
              <a:latin typeface="Arial" panose="020B0604020202020204" pitchFamily="34" charset="0"/>
              <a:cs typeface="Arial" panose="020B0604020202020204" pitchFamily="34" charset="0"/>
            </a:rPr>
            <a:t>of other religions/no religion.</a:t>
          </a:r>
          <a:r>
            <a:rPr lang="en-GB" sz="2000" b="0" kern="1200" baseline="30000" dirty="0">
              <a:latin typeface="Arial" panose="020B0604020202020204" pitchFamily="34" charset="0"/>
              <a:cs typeface="Arial" panose="020B0604020202020204" pitchFamily="34" charset="0"/>
            </a:rPr>
            <a:t>[39]</a:t>
          </a:r>
          <a:endParaRPr lang="en-GB" sz="2000" b="1"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ts val="600"/>
            </a:spcAft>
            <a:buChar char="•"/>
          </a:pPr>
          <a:r>
            <a:rPr lang="en-GB" sz="2000" b="1" kern="1200" dirty="0">
              <a:latin typeface="Arial" panose="020B0604020202020204" pitchFamily="34" charset="0"/>
              <a:cs typeface="Arial" panose="020B0604020202020204" pitchFamily="34" charset="0"/>
            </a:rPr>
            <a:t>7% </a:t>
          </a:r>
          <a:r>
            <a:rPr lang="en-GB" sz="2000" b="0" kern="1200" dirty="0">
              <a:latin typeface="Arial" panose="020B0604020202020204" pitchFamily="34" charset="0"/>
              <a:cs typeface="Arial" panose="020B0604020202020204" pitchFamily="34" charset="0"/>
            </a:rPr>
            <a:t>UK Muslims were unemployed (</a:t>
          </a:r>
          <a:r>
            <a:rPr lang="en-GB" sz="2000" b="1" kern="1200" dirty="0">
              <a:latin typeface="Arial" panose="020B0604020202020204" pitchFamily="34" charset="0"/>
              <a:cs typeface="Arial" panose="020B0604020202020204" pitchFamily="34" charset="0"/>
            </a:rPr>
            <a:t>4% </a:t>
          </a:r>
          <a:r>
            <a:rPr lang="en-GB" sz="2000" b="0" kern="1200" dirty="0">
              <a:latin typeface="Arial" panose="020B0604020202020204" pitchFamily="34" charset="0"/>
              <a:cs typeface="Arial" panose="020B0604020202020204" pitchFamily="34" charset="0"/>
            </a:rPr>
            <a:t>general population).</a:t>
          </a:r>
          <a:r>
            <a:rPr lang="en-GB" sz="2000" b="0" kern="1200" baseline="30000" dirty="0">
              <a:latin typeface="Arial" panose="020B0604020202020204" pitchFamily="34" charset="0"/>
              <a:cs typeface="Arial" panose="020B0604020202020204" pitchFamily="34" charset="0"/>
            </a:rPr>
            <a:t>[39]</a:t>
          </a:r>
          <a:endParaRPr lang="en-GB" sz="2000" b="1" kern="1200" dirty="0">
            <a:latin typeface="Arial" panose="020B0604020202020204" pitchFamily="34" charset="0"/>
            <a:cs typeface="Arial" panose="020B0604020202020204" pitchFamily="34" charset="0"/>
          </a:endParaRPr>
        </a:p>
      </dsp:txBody>
      <dsp:txXfrm>
        <a:off x="0" y="2379356"/>
        <a:ext cx="11217639" cy="2116800"/>
      </dsp:txXfrm>
    </dsp:sp>
    <dsp:sp modelId="{E0F646E0-1A55-4C34-BB1F-78C93FDC6FB5}">
      <dsp:nvSpPr>
        <dsp:cNvPr id="0" name=""/>
        <dsp:cNvSpPr/>
      </dsp:nvSpPr>
      <dsp:spPr>
        <a:xfrm>
          <a:off x="560881" y="2025116"/>
          <a:ext cx="7852347" cy="70848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800" tIns="0" rIns="296800" bIns="0" numCol="1" spcCol="1270" anchor="ctr" anchorCtr="0">
          <a:noAutofit/>
        </a:bodyPr>
        <a:lstStyle/>
        <a:p>
          <a:pPr marL="0" lvl="0" indent="0" algn="l" defTabSz="889000">
            <a:lnSpc>
              <a:spcPct val="90000"/>
            </a:lnSpc>
            <a:spcBef>
              <a:spcPct val="0"/>
            </a:spcBef>
            <a:spcAft>
              <a:spcPts val="600"/>
            </a:spcAft>
            <a:buNone/>
          </a:pPr>
          <a:r>
            <a:rPr lang="en-GB" sz="2000" kern="1200" dirty="0">
              <a:latin typeface="Arial" panose="020B0604020202020204" pitchFamily="34" charset="0"/>
              <a:cs typeface="Arial" panose="020B0604020202020204" pitchFamily="34" charset="0"/>
            </a:rPr>
            <a:t>Employment and Education</a:t>
          </a:r>
        </a:p>
      </dsp:txBody>
      <dsp:txXfrm>
        <a:off x="595466" y="2059701"/>
        <a:ext cx="7783177" cy="639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98735-D76B-4FCE-AD26-B02E3E1F6200}">
      <dsp:nvSpPr>
        <dsp:cNvPr id="0" name=""/>
        <dsp:cNvSpPr/>
      </dsp:nvSpPr>
      <dsp:spPr>
        <a:xfrm>
          <a:off x="2303" y="0"/>
          <a:ext cx="3584376" cy="258762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Communities of Place</a:t>
          </a:r>
        </a:p>
      </dsp:txBody>
      <dsp:txXfrm>
        <a:off x="2303" y="1035049"/>
        <a:ext cx="3584376" cy="1035049"/>
      </dsp:txXfrm>
    </dsp:sp>
    <dsp:sp modelId="{7B748932-C4FB-4F6C-B10F-16535DF4A078}">
      <dsp:nvSpPr>
        <dsp:cNvPr id="0" name=""/>
        <dsp:cNvSpPr/>
      </dsp:nvSpPr>
      <dsp:spPr>
        <a:xfrm>
          <a:off x="1264882" y="35449"/>
          <a:ext cx="1059218" cy="11012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4D4D97-BFD7-45A1-98C7-FD1AA20B6A39}">
      <dsp:nvSpPr>
        <dsp:cNvPr id="0" name=""/>
        <dsp:cNvSpPr/>
      </dsp:nvSpPr>
      <dsp:spPr>
        <a:xfrm>
          <a:off x="3694211" y="8769"/>
          <a:ext cx="3584376" cy="2587624"/>
        </a:xfrm>
        <a:prstGeom prst="roundRect">
          <a:avLst>
            <a:gd name="adj" fmla="val 10000"/>
          </a:avLst>
        </a:prstGeom>
        <a:solidFill>
          <a:schemeClr val="accent3">
            <a:hueOff val="3866656"/>
            <a:satOff val="-21999"/>
            <a:lumOff val="3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Communities of Identity</a:t>
          </a:r>
        </a:p>
      </dsp:txBody>
      <dsp:txXfrm>
        <a:off x="3694211" y="1043819"/>
        <a:ext cx="3584376" cy="1035049"/>
      </dsp:txXfrm>
    </dsp:sp>
    <dsp:sp modelId="{5869DF6C-9A58-4CFE-BAD6-C9B947CBDF37}">
      <dsp:nvSpPr>
        <dsp:cNvPr id="0" name=""/>
        <dsp:cNvSpPr/>
      </dsp:nvSpPr>
      <dsp:spPr>
        <a:xfrm>
          <a:off x="4952999" y="36287"/>
          <a:ext cx="1066801" cy="120727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C35FB7-A488-4728-8ADC-462EDE0038E9}">
      <dsp:nvSpPr>
        <dsp:cNvPr id="0" name=""/>
        <dsp:cNvSpPr/>
      </dsp:nvSpPr>
      <dsp:spPr>
        <a:xfrm>
          <a:off x="7386119" y="8769"/>
          <a:ext cx="3584376" cy="2587624"/>
        </a:xfrm>
        <a:prstGeom prst="roundRect">
          <a:avLst>
            <a:gd name="adj" fmla="val 10000"/>
          </a:avLst>
        </a:prstGeom>
        <a:solidFill>
          <a:schemeClr val="accent3">
            <a:hueOff val="7733311"/>
            <a:satOff val="-43998"/>
            <a:lumOff val="72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dirty="0"/>
            <a:t>Communities of Experience</a:t>
          </a:r>
        </a:p>
      </dsp:txBody>
      <dsp:txXfrm>
        <a:off x="7386119" y="1043819"/>
        <a:ext cx="3584376" cy="1035049"/>
      </dsp:txXfrm>
    </dsp:sp>
    <dsp:sp modelId="{22562598-6448-4201-AC5A-DBD9F1237551}">
      <dsp:nvSpPr>
        <dsp:cNvPr id="0" name=""/>
        <dsp:cNvSpPr/>
      </dsp:nvSpPr>
      <dsp:spPr>
        <a:xfrm>
          <a:off x="8555383" y="-8769"/>
          <a:ext cx="1226789" cy="120727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DB1FE3-F934-4F46-9A85-5021FE8AC3AD}">
      <dsp:nvSpPr>
        <dsp:cNvPr id="0" name=""/>
        <dsp:cNvSpPr/>
      </dsp:nvSpPr>
      <dsp:spPr>
        <a:xfrm>
          <a:off x="438912" y="2070099"/>
          <a:ext cx="10094976" cy="388143"/>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E061B-0CF9-0442-AA6B-1CC59C8CD1B2}">
      <dsp:nvSpPr>
        <dsp:cNvPr id="0" name=""/>
        <dsp:cNvSpPr/>
      </dsp:nvSpPr>
      <dsp:spPr>
        <a:xfrm>
          <a:off x="3214" y="605274"/>
          <a:ext cx="2550318" cy="153019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Fairness, inclusion and respect </a:t>
          </a:r>
          <a:endParaRPr lang="en-GB" sz="1600" kern="1200" dirty="0"/>
        </a:p>
      </dsp:txBody>
      <dsp:txXfrm>
        <a:off x="3214" y="605274"/>
        <a:ext cx="2550318" cy="1530191"/>
      </dsp:txXfrm>
    </dsp:sp>
    <dsp:sp modelId="{DF6A61C5-7FC3-2745-82B3-CD8766550971}">
      <dsp:nvSpPr>
        <dsp:cNvPr id="0" name=""/>
        <dsp:cNvSpPr/>
      </dsp:nvSpPr>
      <dsp:spPr>
        <a:xfrm>
          <a:off x="2808565" y="605274"/>
          <a:ext cx="2550318" cy="153019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Trust and transparency </a:t>
          </a:r>
          <a:endParaRPr lang="en-GB" sz="1600" kern="1200" dirty="0"/>
        </a:p>
      </dsp:txBody>
      <dsp:txXfrm>
        <a:off x="2808565" y="605274"/>
        <a:ext cx="2550318" cy="1530191"/>
      </dsp:txXfrm>
    </dsp:sp>
    <dsp:sp modelId="{13958A82-9A1C-B14B-8FAC-3B03098CC54C}">
      <dsp:nvSpPr>
        <dsp:cNvPr id="0" name=""/>
        <dsp:cNvSpPr/>
      </dsp:nvSpPr>
      <dsp:spPr>
        <a:xfrm>
          <a:off x="5613915" y="605274"/>
          <a:ext cx="2550318" cy="153019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a:t>Better data </a:t>
          </a:r>
          <a:endParaRPr lang="en-GB" sz="1600" kern="1200" dirty="0"/>
        </a:p>
      </dsp:txBody>
      <dsp:txXfrm>
        <a:off x="5613915" y="605274"/>
        <a:ext cx="2550318" cy="1530191"/>
      </dsp:txXfrm>
    </dsp:sp>
    <dsp:sp modelId="{51BB2396-985E-884B-BDC5-0405788DEF9F}">
      <dsp:nvSpPr>
        <dsp:cNvPr id="0" name=""/>
        <dsp:cNvSpPr/>
      </dsp:nvSpPr>
      <dsp:spPr>
        <a:xfrm>
          <a:off x="8419266" y="605274"/>
          <a:ext cx="2550318" cy="153019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ea typeface="+mn-lt"/>
              <a:cs typeface="+mn-lt"/>
            </a:rPr>
            <a:t>Early interventions </a:t>
          </a:r>
          <a:endParaRPr lang="en-GB" sz="1600" kern="1200" dirty="0"/>
        </a:p>
      </dsp:txBody>
      <dsp:txXfrm>
        <a:off x="8419266" y="605274"/>
        <a:ext cx="2550318" cy="1530191"/>
      </dsp:txXfrm>
    </dsp:sp>
    <dsp:sp modelId="{B643F807-4BDE-5640-974C-696CCE3C26DB}">
      <dsp:nvSpPr>
        <dsp:cNvPr id="0" name=""/>
        <dsp:cNvSpPr/>
      </dsp:nvSpPr>
      <dsp:spPr>
        <a:xfrm>
          <a:off x="1405890" y="2390497"/>
          <a:ext cx="2550318" cy="1530191"/>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ea typeface="+mn-lt"/>
              <a:cs typeface="+mn-lt"/>
            </a:rPr>
            <a:t>Health checks and campaigns </a:t>
          </a:r>
          <a:endParaRPr lang="en-GB" sz="1600" kern="1200" dirty="0"/>
        </a:p>
      </dsp:txBody>
      <dsp:txXfrm>
        <a:off x="1405890" y="2390497"/>
        <a:ext cx="2550318" cy="1530191"/>
      </dsp:txXfrm>
    </dsp:sp>
    <dsp:sp modelId="{8F810C11-70C8-3948-887C-B900B045CF3C}">
      <dsp:nvSpPr>
        <dsp:cNvPr id="0" name=""/>
        <dsp:cNvSpPr/>
      </dsp:nvSpPr>
      <dsp:spPr>
        <a:xfrm>
          <a:off x="4211240" y="2390497"/>
          <a:ext cx="2550318" cy="153019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ea typeface="+mn-lt"/>
              <a:cs typeface="+mn-lt"/>
            </a:rPr>
            <a:t>Healthier behaviours interventions</a:t>
          </a:r>
          <a:endParaRPr lang="en-GB" sz="1600" kern="1200" dirty="0"/>
        </a:p>
      </dsp:txBody>
      <dsp:txXfrm>
        <a:off x="4211240" y="2390497"/>
        <a:ext cx="2550318" cy="1530191"/>
      </dsp:txXfrm>
    </dsp:sp>
    <dsp:sp modelId="{FF92F17B-3B44-394A-9B75-FFD0387B8AE0}">
      <dsp:nvSpPr>
        <dsp:cNvPr id="0" name=""/>
        <dsp:cNvSpPr/>
      </dsp:nvSpPr>
      <dsp:spPr>
        <a:xfrm>
          <a:off x="7016591" y="2390497"/>
          <a:ext cx="2550318" cy="153019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Health Literacy</a:t>
          </a:r>
        </a:p>
      </dsp:txBody>
      <dsp:txXfrm>
        <a:off x="7016591" y="2390497"/>
        <a:ext cx="2550318" cy="153019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49463-2D4B-A349-A9CF-1768D714BBA8}"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CABA6-557C-7043-993B-DAA4EFFE1CB2}" type="slidenum">
              <a:rPr lang="en-US" smtClean="0"/>
              <a:t>‹#›</a:t>
            </a:fld>
            <a:endParaRPr lang="en-US"/>
          </a:p>
        </p:txBody>
      </p:sp>
    </p:spTree>
    <p:extLst>
      <p:ext uri="{BB962C8B-B14F-4D97-AF65-F5344CB8AC3E}">
        <p14:creationId xmlns:p14="http://schemas.microsoft.com/office/powerpoint/2010/main" val="79906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portengland.org/know-your-audience/data/active-lives/active-lives-data-table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doi.org/10.1080/19407963.2015.1065267" TargetMode="External"/><Relationship Id="rId4" Type="http://schemas.openxmlformats.org/officeDocument/2006/relationships/hyperlink" Target="https://search.ebscohost.com/login.aspx?direct=true&amp;AuthType=sso&amp;db=s3h&amp;AN=28462405&amp;authtype=shib&amp;site=eds-live&amp;scope=sit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ns.gov.uk/peoplepopulationandcommunity/culturalidentity/religion/articles/exploringreligioninenglandandwales/february202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000">
                <a:solidFill>
                  <a:schemeClr val="bg1"/>
                </a:solidFill>
                <a:latin typeface="Arial Nova" panose="020B0504020202020204" pitchFamily="34" charset="0"/>
              </a:rPr>
              <a:t>“Health inequalities are </a:t>
            </a:r>
            <a:r>
              <a:rPr lang="en-GB" sz="1000" b="1">
                <a:solidFill>
                  <a:schemeClr val="bg1"/>
                </a:solidFill>
                <a:latin typeface="Arial Nova" panose="020B0504020202020204" pitchFamily="34" charset="0"/>
              </a:rPr>
              <a:t>unfair</a:t>
            </a:r>
            <a:r>
              <a:rPr lang="en-GB" sz="1000">
                <a:solidFill>
                  <a:schemeClr val="bg1"/>
                </a:solidFill>
                <a:latin typeface="Arial Nova" panose="020B0504020202020204" pitchFamily="34" charset="0"/>
              </a:rPr>
              <a:t> and </a:t>
            </a:r>
            <a:r>
              <a:rPr lang="en-GB" sz="1000" b="1">
                <a:solidFill>
                  <a:schemeClr val="bg1"/>
                </a:solidFill>
                <a:latin typeface="Arial Nova" panose="020B0504020202020204" pitchFamily="34" charset="0"/>
              </a:rPr>
              <a:t>avoidable</a:t>
            </a:r>
            <a:r>
              <a:rPr lang="en-GB" sz="1000">
                <a:solidFill>
                  <a:schemeClr val="bg1"/>
                </a:solidFill>
                <a:latin typeface="Arial Nova" panose="020B0504020202020204" pitchFamily="34" charset="0"/>
              </a:rPr>
              <a:t> differences in health across the population, and between different groups within society.  </a:t>
            </a:r>
          </a:p>
          <a:p>
            <a:pPr marL="0" indent="0">
              <a:buNone/>
            </a:pPr>
            <a:r>
              <a:rPr lang="en-GB" sz="1000">
                <a:solidFill>
                  <a:schemeClr val="bg1"/>
                </a:solidFill>
                <a:latin typeface="Arial Nova" panose="020B0504020202020204" pitchFamily="34" charset="0"/>
              </a:rPr>
              <a:t>Health inequalities arise because of the conditions in which we are </a:t>
            </a:r>
            <a:r>
              <a:rPr lang="en-GB" sz="1000" b="1">
                <a:solidFill>
                  <a:schemeClr val="bg1"/>
                </a:solidFill>
                <a:latin typeface="Arial Nova" panose="020B0504020202020204" pitchFamily="34" charset="0"/>
              </a:rPr>
              <a:t>born, grow, live, work and age</a:t>
            </a:r>
            <a:r>
              <a:rPr lang="en-GB" sz="1000">
                <a:solidFill>
                  <a:schemeClr val="bg1"/>
                </a:solidFill>
                <a:latin typeface="Arial Nova" panose="020B0504020202020204" pitchFamily="34" charset="0"/>
              </a:rPr>
              <a:t>. These conditions influence our opportunities for good health, and how we think, feel and act, and this shapes our </a:t>
            </a:r>
            <a:r>
              <a:rPr lang="en-GB" sz="1000" b="1">
                <a:solidFill>
                  <a:schemeClr val="bg1"/>
                </a:solidFill>
                <a:latin typeface="Arial Nova" panose="020B0504020202020204" pitchFamily="34" charset="0"/>
              </a:rPr>
              <a:t>mental health, physical health and wellbeing</a:t>
            </a:r>
            <a:r>
              <a:rPr lang="en-GB" sz="1000">
                <a:solidFill>
                  <a:schemeClr val="bg1"/>
                </a:solidFill>
                <a:latin typeface="Arial Nova" panose="020B0504020202020204" pitchFamily="34" charset="0"/>
              </a:rPr>
              <a:t>.”</a:t>
            </a:r>
          </a:p>
          <a:p>
            <a:pPr marL="0" indent="0">
              <a:buNone/>
            </a:pPr>
            <a:r>
              <a:rPr lang="en-GB" sz="1000">
                <a:solidFill>
                  <a:schemeClr val="bg1"/>
                </a:solidFill>
                <a:latin typeface="Arial Nova" panose="020B0504020202020204" pitchFamily="34" charset="0"/>
              </a:rPr>
              <a:t>- NHS England</a:t>
            </a:r>
            <a:endParaRPr lang="en-GB"/>
          </a:p>
        </p:txBody>
      </p:sp>
      <p:sp>
        <p:nvSpPr>
          <p:cNvPr id="4" name="Slide Number Placeholder 3"/>
          <p:cNvSpPr>
            <a:spLocks noGrp="1"/>
          </p:cNvSpPr>
          <p:nvPr>
            <p:ph type="sldNum" sz="quarter" idx="5"/>
          </p:nvPr>
        </p:nvSpPr>
        <p:spPr/>
        <p:txBody>
          <a:bodyPr/>
          <a:lstStyle/>
          <a:p>
            <a:fld id="{606BD850-0564-4E4B-BE85-B7205CE7C8D7}" type="slidenum">
              <a:rPr lang="en-GB" smtClean="0"/>
              <a:t>5</a:t>
            </a:fld>
            <a:endParaRPr lang="en-GB"/>
          </a:p>
        </p:txBody>
      </p:sp>
    </p:spTree>
    <p:extLst>
      <p:ext uri="{BB962C8B-B14F-4D97-AF65-F5344CB8AC3E}">
        <p14:creationId xmlns:p14="http://schemas.microsoft.com/office/powerpoint/2010/main" val="106439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779252" rtl="0" eaLnBrk="1" fontAlgn="auto" latinLnBrk="0" hangingPunct="1">
              <a:lnSpc>
                <a:spcPct val="100000"/>
              </a:lnSpc>
              <a:spcBef>
                <a:spcPts val="0"/>
              </a:spcBef>
              <a:spcAft>
                <a:spcPts val="0"/>
              </a:spcAft>
              <a:buClrTx/>
              <a:buSzTx/>
              <a:buFontTx/>
              <a:buNone/>
              <a:tabLst/>
              <a:defRPr/>
            </a:pPr>
            <a:fld id="{606BD850-0564-4E4B-BE85-B7205CE7C8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79252"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180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779252" rtl="0" eaLnBrk="1" fontAlgn="auto" latinLnBrk="0" hangingPunct="1">
              <a:lnSpc>
                <a:spcPct val="100000"/>
              </a:lnSpc>
              <a:spcBef>
                <a:spcPts val="0"/>
              </a:spcBef>
              <a:spcAft>
                <a:spcPts val="0"/>
              </a:spcAft>
              <a:buClrTx/>
              <a:buSzTx/>
              <a:buFontTx/>
              <a:buNone/>
              <a:tabLst/>
              <a:defRPr/>
            </a:pPr>
            <a:fld id="{606BD850-0564-4E4B-BE85-B7205CE7C8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79252"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80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779252" rtl="0" eaLnBrk="1" fontAlgn="auto" latinLnBrk="0" hangingPunct="1">
              <a:lnSpc>
                <a:spcPct val="100000"/>
              </a:lnSpc>
              <a:spcBef>
                <a:spcPts val="0"/>
              </a:spcBef>
              <a:spcAft>
                <a:spcPts val="0"/>
              </a:spcAft>
              <a:buClrTx/>
              <a:buSzTx/>
              <a:buFontTx/>
              <a:buNone/>
              <a:tabLst/>
              <a:defRPr/>
            </a:pPr>
            <a:fld id="{606BD850-0564-4E4B-BE85-B7205CE7C8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79252"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573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600" i="0" u="none" kern="1200" baseline="0" dirty="0">
                <a:solidFill>
                  <a:schemeClr val="tx1"/>
                </a:solidFill>
                <a:effectLst/>
                <a:latin typeface="Arial" panose="020B0604020202020204" pitchFamily="34" charset="0"/>
                <a:ea typeface="+mn-ea"/>
                <a:cs typeface="Arial" panose="020B0604020202020204" pitchFamily="34" charset="0"/>
              </a:rPr>
              <a:t>[6] </a:t>
            </a:r>
            <a:r>
              <a:rPr lang="en-GB" sz="1600" baseline="0" dirty="0">
                <a:effectLst/>
                <a:latin typeface="Arial" panose="020B0604020202020204" pitchFamily="34" charset="0"/>
                <a:ea typeface="Times New Roman" panose="02020603050405020304" pitchFamily="18" charset="0"/>
                <a:cs typeface="Arial" panose="020B0604020202020204" pitchFamily="34" charset="0"/>
              </a:rPr>
              <a:t>ONS (2011). Census Table DC2107EW</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600" baseline="0" dirty="0">
                <a:effectLst/>
                <a:latin typeface="Arial" panose="020B0604020202020204" pitchFamily="34" charset="0"/>
                <a:ea typeface="Times New Roman" panose="02020603050405020304" pitchFamily="18" charset="0"/>
                <a:cs typeface="Arial" panose="020B0604020202020204" pitchFamily="34" charset="0"/>
              </a:rPr>
              <a:t>[7] </a:t>
            </a:r>
            <a:r>
              <a:rPr lang="en-GB" sz="1600" dirty="0">
                <a:effectLst/>
                <a:latin typeface="Arial" panose="020B0604020202020204" pitchFamily="34" charset="0"/>
                <a:ea typeface="Times New Roman" panose="02020603050405020304" pitchFamily="18" charset="0"/>
                <a:cs typeface="Arial" panose="020B0604020202020204" pitchFamily="34" charset="0"/>
              </a:rPr>
              <a:t>.</a:t>
            </a:r>
            <a:r>
              <a:rPr lang="en-GB" sz="1600" dirty="0">
                <a:effectLst/>
                <a:latin typeface="Arial" panose="020B0604020202020204" pitchFamily="34" charset="0"/>
                <a:cs typeface="Arial" panose="020B0604020202020204" pitchFamily="34" charset="0"/>
              </a:rPr>
              <a:t> </a:t>
            </a:r>
            <a:r>
              <a:rPr lang="en-GB" sz="1600" dirty="0">
                <a:effectLst/>
                <a:latin typeface="Arial" panose="020B0604020202020204" pitchFamily="34" charset="0"/>
                <a:ea typeface="Times New Roman" panose="02020603050405020304" pitchFamily="18" charset="0"/>
                <a:cs typeface="Arial" panose="020B0604020202020204" pitchFamily="34" charset="0"/>
              </a:rPr>
              <a:t>Birmingham City Council (2019) ‘Deprivation in Birmingham: Analysis of the 2019 Indices of Deprivation’ Economics Policy, Inclusive Growth Directorate</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1600" dirty="0">
                <a:effectLst/>
                <a:latin typeface="Arial" panose="020B0604020202020204" pitchFamily="34" charset="0"/>
                <a:ea typeface="Times New Roman" panose="02020603050405020304" pitchFamily="18" charset="0"/>
                <a:cs typeface="Arial" panose="020B0604020202020204" pitchFamily="34" charset="0"/>
              </a:rPr>
              <a:t>[8] .</a:t>
            </a:r>
            <a:r>
              <a:rPr lang="en-GB" sz="1600" dirty="0">
                <a:effectLst/>
                <a:latin typeface="Arial" panose="020B0604020202020204" pitchFamily="34" charset="0"/>
                <a:cs typeface="Arial" panose="020B0604020202020204" pitchFamily="34" charset="0"/>
              </a:rPr>
              <a:t> </a:t>
            </a:r>
            <a:r>
              <a:rPr lang="en-GB" sz="1600" dirty="0">
                <a:effectLst/>
                <a:latin typeface="Arial" panose="020B0604020202020204" pitchFamily="34" charset="0"/>
                <a:ea typeface="Times New Roman" panose="02020603050405020304" pitchFamily="18" charset="0"/>
                <a:cs typeface="Arial" panose="020B0604020202020204" pitchFamily="34" charset="0"/>
              </a:rPr>
              <a:t>Abbas T. (2006). ‘Muslims in Birmingham, UK’ COMPAS, University of Oxford</a:t>
            </a:r>
          </a:p>
          <a:p>
            <a:pPr marL="0" marR="0" lvl="0" indent="0" algn="l" defTabSz="914400" rtl="0" eaLnBrk="1" fontAlgn="auto" latinLnBrk="0" hangingPunct="1">
              <a:lnSpc>
                <a:spcPct val="150000"/>
              </a:lnSpc>
              <a:spcBef>
                <a:spcPts val="38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Knight M, Bunch K,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Tuffnell</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 Patel R, Shakespeare J,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Kotnis</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R, Kenyon S,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Kurinczuk</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JJ (Eds.) on behalf of MBRRACE-UK. Saving Lives, Improving Mothers’ Care - Lessons learned to inform maternity care from the UK and Ireland Confidential Enquiries into Maternal Deaths and Morbidity 2017-19. Oxford: National Perinatal Epidemiology Unit, University of Oxford 2021.</a:t>
            </a:r>
          </a:p>
          <a:p>
            <a:pPr marL="0" marR="0" lvl="0" indent="0" algn="l" defTabSz="914400" rtl="0" eaLnBrk="1" fontAlgn="auto" latinLnBrk="0" hangingPunct="1">
              <a:lnSpc>
                <a:spcPct val="150000"/>
              </a:lnSpc>
              <a:spcBef>
                <a:spcPts val="38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 Kapadia, D. et al. (2022). Ethnic Inequalities in Healthcare: A Rapid Evidence Review. NHS Race Observatory. Available at: https://www.nhsrho.org/wp-content/uploads/2022/02/RHO-Rapid-Review-Final-Report_v.7.pdf</a:t>
            </a:r>
          </a:p>
          <a:p>
            <a:pPr marL="0" marR="0" lvl="0" indent="0" algn="l" defTabSz="914400" rtl="0" eaLnBrk="1" fontAlgn="auto" latinLnBrk="0" hangingPunct="1">
              <a:lnSpc>
                <a:spcPct val="150000"/>
              </a:lnSpc>
              <a:spcBef>
                <a:spcPts val="38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[11] Higginbottom, G., Evans, C., Morgan, M.,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Bharj</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K. K., Eldridge, J., Hussain, B., &amp; Salt, K. (2020). Access to and interventions to improve maternity care services for immigrant women: a narrative synthesis systematic review. Health Services and Delivery Research, 8(14).</a:t>
            </a:r>
          </a:p>
          <a:p>
            <a:pPr marL="0" marR="0" lvl="0" indent="0" algn="l" defTabSz="914400" rtl="0" eaLnBrk="1" fontAlgn="auto" latinLnBrk="0" hangingPunct="1">
              <a:lnSpc>
                <a:spcPct val="150000"/>
              </a:lnSpc>
              <a:spcBef>
                <a:spcPts val="38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[12] Khan Z. Ethnic health inequalities in the UK’s maternity services: a systematic literature review. Br J Midwifery. 2021;29(2):100-107. </a:t>
            </a:r>
          </a:p>
          <a:p>
            <a:pPr marL="0" marR="0" lvl="0" indent="0" algn="l" defTabSz="914400" rtl="0" eaLnBrk="1" fontAlgn="auto" latinLnBrk="0" hangingPunct="1">
              <a:lnSpc>
                <a:spcPct val="150000"/>
              </a:lnSpc>
              <a:spcBef>
                <a:spcPts val="38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[13] Firdous, T., Darwin, Z., &amp; Hassan, S. M. (2020). Muslim women's experiences of maternity services in the UK: Qualitative systematic review and thematic synthesis. BMC Pregnancy and Childbirth, 20(1), 115. doi:10.1186/s12884-020-2811-8</a:t>
            </a:r>
          </a:p>
          <a:p>
            <a:pPr marL="0" marR="0" lvl="0" indent="0" algn="l" defTabSz="914400" rtl="0" eaLnBrk="1" fontAlgn="auto" latinLnBrk="0" hangingPunct="1">
              <a:lnSpc>
                <a:spcPct val="150000"/>
              </a:lnSpc>
              <a:spcBef>
                <a:spcPts val="38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[14] Ali, N. (2004). Experiences of Maternity Services: Muslim Women’s Perspectives. The Maternity Alliance. Available at: https://www.maternityaction.org.uk/wp-content/uploads/2013/09/muslimwomensexperiencesofmaternityservices.pdf</a:t>
            </a:r>
          </a:p>
          <a:p>
            <a:pPr marL="0" marR="0" lvl="0" indent="0" algn="l" defTabSz="914400" rtl="0" eaLnBrk="1" fontAlgn="auto" latinLnBrk="0" hangingPunct="1">
              <a:lnSpc>
                <a:spcPct val="150000"/>
              </a:lnSpc>
              <a:spcBef>
                <a:spcPts val="38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[15] Birmingham City Council (2022). 2020 Deaths in Birmingham. Available at: https://www.birmingham.gov.uk/download/downloads/id/11762/2019_to_2020_deaths_in_birmingham.pdf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BD850-0564-4E4B-BE85-B7205CE7C8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70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i="0" dirty="0"/>
              <a:t>[31] </a:t>
            </a:r>
            <a:r>
              <a:rPr lang="en-GB" sz="1800" dirty="0">
                <a:effectLst/>
                <a:latin typeface="Arial" panose="020B0604020202020204" pitchFamily="34" charset="0"/>
                <a:ea typeface="Times New Roman" panose="02020603050405020304" pitchFamily="18" charset="0"/>
              </a:rPr>
              <a:t>Sport England (2020) Active Lives Data Tables</a:t>
            </a:r>
            <a:endParaRPr lang="en-GB" sz="1800" dirty="0">
              <a:effectLst/>
              <a:latin typeface="Times New Roman" panose="02020603050405020304" pitchFamily="18" charset="0"/>
              <a:ea typeface="Times New Roman" panose="02020603050405020304" pitchFamily="18" charset="0"/>
            </a:endParaRPr>
          </a:p>
          <a:p>
            <a:pPr>
              <a:lnSpc>
                <a:spcPct val="115000"/>
              </a:lnSpc>
            </a:pPr>
            <a:r>
              <a:rPr lang="en-GB" sz="1800" u="sng" dirty="0">
                <a:effectLst/>
                <a:latin typeface="Arial" panose="020B0604020202020204" pitchFamily="34" charset="0"/>
                <a:ea typeface="Times New Roman" panose="02020603050405020304" pitchFamily="18" charset="0"/>
                <a:hlinkClick r:id="rId3"/>
              </a:rPr>
              <a:t>https://www.sportengland.org/know-your-audience/data/active-lives/active-lives-data-tables</a:t>
            </a:r>
            <a:r>
              <a:rPr lang="en-GB" sz="1800" dirty="0">
                <a:effectLst/>
                <a:latin typeface="Arial" panose="020B0604020202020204" pitchFamily="34" charset="0"/>
                <a:ea typeface="Times New Roman" panose="02020603050405020304" pitchFamily="18" charset="0"/>
              </a:rPr>
              <a:t>  Accessed 21/04/2022</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[32] </a:t>
            </a:r>
            <a:r>
              <a:rPr lang="en-GB" sz="1800" dirty="0">
                <a:effectLst/>
                <a:latin typeface="Arial" panose="020B0604020202020204" pitchFamily="34" charset="0"/>
                <a:ea typeface="Times New Roman" panose="02020603050405020304" pitchFamily="18" charset="0"/>
              </a:rPr>
              <a:t>Ige-</a:t>
            </a:r>
            <a:r>
              <a:rPr lang="en-GB" sz="1800" dirty="0" err="1">
                <a:effectLst/>
                <a:latin typeface="Arial" panose="020B0604020202020204" pitchFamily="34" charset="0"/>
                <a:ea typeface="Times New Roman" panose="02020603050405020304" pitchFamily="18" charset="0"/>
              </a:rPr>
              <a:t>Elegbade</a:t>
            </a:r>
            <a:r>
              <a:rPr lang="en-GB" sz="1800" dirty="0">
                <a:effectLst/>
                <a:latin typeface="Arial" panose="020B0604020202020204" pitchFamily="34" charset="0"/>
                <a:ea typeface="Times New Roman" panose="02020603050405020304" pitchFamily="18" charset="0"/>
              </a:rPr>
              <a:t> J., Pilkington P &amp; Gray S. (2019) Barriers and facilitators of physical activity among adults and other adults from Black  and minority Ethnic groups in the UK: A systematic review of qualitative studies </a:t>
            </a:r>
            <a:r>
              <a:rPr lang="en-GB" sz="1800" i="1" dirty="0">
                <a:effectLst/>
                <a:latin typeface="Arial" panose="020B0604020202020204" pitchFamily="34" charset="0"/>
                <a:ea typeface="Times New Roman" panose="02020603050405020304" pitchFamily="18" charset="0"/>
              </a:rPr>
              <a:t>Preventative Medicine</a:t>
            </a:r>
            <a:r>
              <a:rPr lang="en-GB" sz="1800" dirty="0">
                <a:effectLst/>
                <a:latin typeface="Arial" panose="020B0604020202020204" pitchFamily="34" charset="0"/>
                <a:ea typeface="Times New Roman" panose="02020603050405020304" pitchFamily="18" charset="0"/>
              </a:rPr>
              <a:t> 15 100952</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[33] </a:t>
            </a:r>
            <a:r>
              <a:rPr lang="en-GB" sz="1800" dirty="0" err="1">
                <a:effectLst/>
                <a:latin typeface="Arial" panose="020B0604020202020204" pitchFamily="34" charset="0"/>
                <a:ea typeface="Times New Roman" panose="02020603050405020304" pitchFamily="18" charset="0"/>
              </a:rPr>
              <a:t>Sriskantharajah</a:t>
            </a:r>
            <a:r>
              <a:rPr lang="en-GB" sz="1800" dirty="0">
                <a:effectLst/>
                <a:latin typeface="Arial" panose="020B0604020202020204" pitchFamily="34" charset="0"/>
                <a:ea typeface="Times New Roman" panose="02020603050405020304" pitchFamily="18" charset="0"/>
              </a:rPr>
              <a:t> J., Kai J. (2007) Promoting physical activity among South Asian  women with coronary heart disease and diabetes: what might help?  </a:t>
            </a:r>
            <a:r>
              <a:rPr lang="en-GB" sz="1800" i="1" dirty="0">
                <a:effectLst/>
                <a:latin typeface="Arial" panose="020B0604020202020204" pitchFamily="34" charset="0"/>
                <a:ea typeface="Times New Roman" panose="02020603050405020304" pitchFamily="18" charset="0"/>
              </a:rPr>
              <a:t>Family Practitioner</a:t>
            </a:r>
            <a:r>
              <a:rPr lang="en-GB" sz="1800" dirty="0">
                <a:effectLst/>
                <a:latin typeface="Arial" panose="020B0604020202020204" pitchFamily="34" charset="0"/>
                <a:ea typeface="Times New Roman" panose="02020603050405020304" pitchFamily="18" charset="0"/>
              </a:rPr>
              <a:t> 24 (1) (2007) 71-76</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[34] </a:t>
            </a:r>
            <a:r>
              <a:rPr lang="en-GB" sz="1800" dirty="0">
                <a:effectLst/>
                <a:latin typeface="Arial" panose="020B0604020202020204" pitchFamily="34" charset="0"/>
                <a:ea typeface="Times New Roman" panose="02020603050405020304" pitchFamily="18" charset="0"/>
              </a:rPr>
              <a:t>.</a:t>
            </a:r>
            <a:r>
              <a:rPr lang="en-GB" dirty="0">
                <a:effectLst/>
              </a:rPr>
              <a:t> </a:t>
            </a:r>
            <a:r>
              <a:rPr lang="en-GB" sz="1800" dirty="0">
                <a:effectLst/>
                <a:latin typeface="Arial" panose="020B0604020202020204" pitchFamily="34" charset="0"/>
                <a:ea typeface="Times New Roman" panose="02020603050405020304" pitchFamily="18" charset="0"/>
              </a:rPr>
              <a:t>Snape, R., &amp; Binks, P. (2008). Re-thinking sport: Physical activity and healthy living in British South Asian  Muslim communities.</a:t>
            </a:r>
            <a:r>
              <a:rPr lang="en-GB" sz="1800" i="1" dirty="0">
                <a:effectLst/>
                <a:latin typeface="Arial" panose="020B0604020202020204" pitchFamily="34" charset="0"/>
                <a:ea typeface="Times New Roman" panose="02020603050405020304" pitchFamily="18" charset="0"/>
              </a:rPr>
              <a:t> Managing Leisure, 13</a:t>
            </a:r>
            <a:r>
              <a:rPr lang="en-GB" sz="1800" dirty="0">
                <a:effectLst/>
                <a:latin typeface="Arial" panose="020B0604020202020204" pitchFamily="34" charset="0"/>
                <a:ea typeface="Times New Roman" panose="02020603050405020304" pitchFamily="18" charset="0"/>
              </a:rPr>
              <a:t>(1), 23-35. Retrieved from </a:t>
            </a:r>
            <a:r>
              <a:rPr lang="en-GB" sz="1800" u="sng" dirty="0">
                <a:effectLst/>
                <a:latin typeface="Arial" panose="020B0604020202020204" pitchFamily="34" charset="0"/>
                <a:ea typeface="Times New Roman" panose="02020603050405020304" pitchFamily="18" charset="0"/>
                <a:hlinkClick r:id="rId4"/>
              </a:rPr>
              <a:t>https://search.ebscohost.com/login.aspx?direct=true&amp;AuthType=sso&amp;db=s3h&amp;AN=28462405&amp;authtype=shib&amp;site=eds-live&amp;scope=site</a:t>
            </a:r>
            <a:endParaRPr lang="en-GB" sz="1800" u="sng"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effectLst/>
                <a:latin typeface="Arial" panose="020B0604020202020204" pitchFamily="34" charset="0"/>
                <a:ea typeface="Times New Roman" panose="02020603050405020304" pitchFamily="18" charset="0"/>
              </a:rPr>
              <a:t>[35] </a:t>
            </a:r>
            <a:r>
              <a:rPr lang="en-GB" sz="1800" dirty="0" err="1">
                <a:effectLst/>
                <a:latin typeface="Arial" panose="020B0604020202020204" pitchFamily="34" charset="0"/>
                <a:ea typeface="Times New Roman" panose="02020603050405020304" pitchFamily="18" charset="0"/>
              </a:rPr>
              <a:t>Ratna</a:t>
            </a:r>
            <a:r>
              <a:rPr lang="en-GB" sz="1800" dirty="0">
                <a:effectLst/>
                <a:latin typeface="Arial" panose="020B0604020202020204" pitchFamily="34" charset="0"/>
                <a:ea typeface="Times New Roman" panose="02020603050405020304" pitchFamily="18" charset="0"/>
              </a:rPr>
              <a:t> A., Lawrence S. &amp; Partington J. (2016) ‘Getting inside the wicket’: strategies for the social inclusion of British Pakistani Muslim cricketers, </a:t>
            </a:r>
            <a:r>
              <a:rPr lang="en-GB" sz="1800" i="1" dirty="0">
                <a:effectLst/>
                <a:latin typeface="Arial" panose="020B0604020202020204" pitchFamily="34" charset="0"/>
                <a:ea typeface="Times New Roman" panose="02020603050405020304" pitchFamily="18" charset="0"/>
              </a:rPr>
              <a:t>Journal of Policy Research in Tourism, Leisure and Events</a:t>
            </a:r>
            <a:r>
              <a:rPr lang="en-GB" sz="1800" dirty="0">
                <a:effectLst/>
                <a:latin typeface="Arial" panose="020B0604020202020204" pitchFamily="34" charset="0"/>
                <a:ea typeface="Times New Roman" panose="02020603050405020304" pitchFamily="18" charset="0"/>
              </a:rPr>
              <a:t>, 8:1, 1-17, DOI: </a:t>
            </a:r>
            <a:r>
              <a:rPr lang="en-GB" sz="1800" u="sng" dirty="0">
                <a:effectLst/>
                <a:latin typeface="Arial" panose="020B0604020202020204" pitchFamily="34" charset="0"/>
                <a:ea typeface="Times New Roman" panose="02020603050405020304" pitchFamily="18" charset="0"/>
                <a:hlinkClick r:id="rId5"/>
              </a:rPr>
              <a:t>10.1080/19407963.2015.1065267</a:t>
            </a:r>
            <a:endParaRPr lang="en-GB"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endParaRPr>
          </a:p>
          <a:p>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72E36-C8EC-44A0-A494-7C6D0ECFD3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014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[36] </a:t>
            </a:r>
            <a:r>
              <a:rPr lang="en-GB" sz="1800" dirty="0">
                <a:effectLst/>
                <a:latin typeface="Arial" panose="020B0604020202020204" pitchFamily="34" charset="0"/>
                <a:ea typeface="Times New Roman" panose="02020603050405020304" pitchFamily="18" charset="0"/>
              </a:rPr>
              <a:t>Census 2011 ONS Table DC4204EW</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[37]</a:t>
            </a:r>
            <a:r>
              <a:rPr lang="en-GB" sz="1800" dirty="0">
                <a:effectLst/>
                <a:latin typeface="Arial" panose="020B0604020202020204" pitchFamily="34" charset="0"/>
                <a:ea typeface="Times New Roman" panose="02020603050405020304" pitchFamily="18" charset="0"/>
              </a:rPr>
              <a:t> ONS Census 2011 Table DC1202EW</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[38] </a:t>
            </a:r>
            <a:r>
              <a:rPr lang="en-GB" sz="1800" dirty="0">
                <a:effectLst/>
                <a:latin typeface="Arial" panose="020B0604020202020204" pitchFamily="34" charset="0"/>
                <a:ea typeface="Times New Roman" panose="02020603050405020304" pitchFamily="18" charset="0"/>
              </a:rPr>
              <a:t>.</a:t>
            </a:r>
            <a:r>
              <a:rPr lang="en-GB" dirty="0">
                <a:effectLst/>
              </a:rPr>
              <a:t> </a:t>
            </a:r>
            <a:r>
              <a:rPr lang="en-GB" sz="1800" dirty="0">
                <a:effectLst/>
                <a:latin typeface="Arial" panose="020B0604020202020204" pitchFamily="34" charset="0"/>
                <a:ea typeface="Times New Roman" panose="02020603050405020304" pitchFamily="18" charset="0"/>
              </a:rPr>
              <a:t>Office for National Statistics (2020). Religion, education and work in England and Wales: February 2020. Available at: </a:t>
            </a:r>
            <a:r>
              <a:rPr lang="en-GB" sz="1800" u="sng" dirty="0">
                <a:effectLst/>
                <a:latin typeface="Arial" panose="020B0604020202020204" pitchFamily="34" charset="0"/>
                <a:ea typeface="Times New Roman" panose="02020603050405020304" pitchFamily="18" charset="0"/>
                <a:hlinkClick r:id="rId3"/>
              </a:rPr>
              <a:t>https://www.ons.gov.uk/peoplepopulationandcommunity/culturalidentity/religion/articles/exploringreligioninenglandandwales/february2020</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[39] </a:t>
            </a:r>
            <a:r>
              <a:rPr lang="en-GB" sz="1800" dirty="0">
                <a:effectLst/>
                <a:latin typeface="Arial" panose="020B0604020202020204" pitchFamily="34" charset="0"/>
                <a:ea typeface="Times New Roman" panose="02020603050405020304" pitchFamily="18" charset="0"/>
              </a:rPr>
              <a:t>.</a:t>
            </a:r>
            <a:r>
              <a:rPr lang="en-GB" dirty="0">
                <a:effectLst/>
              </a:rPr>
              <a:t> </a:t>
            </a:r>
            <a:r>
              <a:rPr lang="en-GB" sz="1800" dirty="0">
                <a:effectLst/>
                <a:latin typeface="Arial" panose="020B0604020202020204" pitchFamily="34" charset="0"/>
                <a:ea typeface="Times New Roman" panose="02020603050405020304" pitchFamily="18" charset="0"/>
              </a:rPr>
              <a:t>Office for National Statistics (2011) The Census 2011 Available as: https://www.ons.gov.uk/census/2011census</a:t>
            </a:r>
            <a:endParaRPr lang="en-GB" sz="1800" dirty="0">
              <a:effectLst/>
              <a:latin typeface="Times New Roman" panose="02020603050405020304" pitchFamily="18" charset="0"/>
              <a:ea typeface="Times New Roman" panose="02020603050405020304" pitchFamily="18" charset="0"/>
            </a:endParaRPr>
          </a:p>
          <a:p>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BD850-0564-4E4B-BE85-B7205CE7C8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12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779252" rtl="0" eaLnBrk="1" fontAlgn="auto" latinLnBrk="0" hangingPunct="1">
              <a:lnSpc>
                <a:spcPct val="100000"/>
              </a:lnSpc>
              <a:spcBef>
                <a:spcPts val="0"/>
              </a:spcBef>
              <a:spcAft>
                <a:spcPts val="0"/>
              </a:spcAft>
              <a:buClrTx/>
              <a:buSzTx/>
              <a:buFontTx/>
              <a:buNone/>
              <a:tabLst/>
              <a:defRPr/>
            </a:pPr>
            <a:fld id="{606BD850-0564-4E4B-BE85-B7205CE7C8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79252"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359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31EDC-A21F-493C-BAE1-06B14D6090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p:nvPr>
        </p:nvSpPr>
        <p:spPr>
          <a:xfrm>
            <a:off x="626162" y="1748409"/>
            <a:ext cx="6995441" cy="1470025"/>
          </a:xfrm>
        </p:spPr>
        <p:txBody>
          <a:bodyPr>
            <a:normAutofit/>
          </a:bodyPr>
          <a:lstStyle>
            <a:lvl1pPr algn="l">
              <a:defRPr sz="3600" b="1">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43703" y="3260576"/>
            <a:ext cx="6958927" cy="1752600"/>
          </a:xfrm>
        </p:spPr>
        <p:txBody>
          <a:bodyPr>
            <a:normAutofit/>
          </a:bodyPr>
          <a:lstStyle>
            <a:lvl1pPr marL="0" indent="0" algn="l">
              <a:buNone/>
              <a:defRPr sz="2000">
                <a:solidFill>
                  <a:schemeClr val="tx1">
                    <a:tint val="75000"/>
                  </a:schemeClr>
                </a:solidFill>
                <a:latin typeface="Arial Nova" pitchFamily="34" charset="0"/>
              </a:defRPr>
            </a:lvl1pPr>
            <a:lvl2pPr marL="519488" indent="0" algn="ctr">
              <a:buNone/>
              <a:defRPr>
                <a:solidFill>
                  <a:schemeClr val="tx1">
                    <a:tint val="75000"/>
                  </a:schemeClr>
                </a:solidFill>
              </a:defRPr>
            </a:lvl2pPr>
            <a:lvl3pPr marL="1038977" indent="0" algn="ctr">
              <a:buNone/>
              <a:defRPr>
                <a:solidFill>
                  <a:schemeClr val="tx1">
                    <a:tint val="75000"/>
                  </a:schemeClr>
                </a:solidFill>
              </a:defRPr>
            </a:lvl3pPr>
            <a:lvl4pPr marL="1558465" indent="0" algn="ctr">
              <a:buNone/>
              <a:defRPr>
                <a:solidFill>
                  <a:schemeClr val="tx1">
                    <a:tint val="75000"/>
                  </a:schemeClr>
                </a:solidFill>
              </a:defRPr>
            </a:lvl4pPr>
            <a:lvl5pPr marL="2077952" indent="0" algn="ctr">
              <a:buNone/>
              <a:defRPr>
                <a:solidFill>
                  <a:schemeClr val="tx1">
                    <a:tint val="75000"/>
                  </a:schemeClr>
                </a:solidFill>
              </a:defRPr>
            </a:lvl5pPr>
            <a:lvl6pPr marL="2597440" indent="0" algn="ctr">
              <a:buNone/>
              <a:defRPr>
                <a:solidFill>
                  <a:schemeClr val="tx1">
                    <a:tint val="75000"/>
                  </a:schemeClr>
                </a:solidFill>
              </a:defRPr>
            </a:lvl6pPr>
            <a:lvl7pPr marL="3116929" indent="0" algn="ctr">
              <a:buNone/>
              <a:defRPr>
                <a:solidFill>
                  <a:schemeClr val="tx1">
                    <a:tint val="75000"/>
                  </a:schemeClr>
                </a:solidFill>
              </a:defRPr>
            </a:lvl7pPr>
            <a:lvl8pPr marL="3636417" indent="0" algn="ctr">
              <a:buNone/>
              <a:defRPr>
                <a:solidFill>
                  <a:schemeClr val="tx1">
                    <a:tint val="75000"/>
                  </a:schemeClr>
                </a:solidFill>
              </a:defRPr>
            </a:lvl8pPr>
            <a:lvl9pPr marL="4155905"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190517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3F065D-3009-4E32-AB02-B302B8D520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9601" y="273049"/>
            <a:ext cx="4011084" cy="1162051"/>
          </a:xfrm>
        </p:spPr>
        <p:txBody>
          <a:bodyPr anchor="t"/>
          <a:lstStyle>
            <a:lvl1pPr algn="l">
              <a:defRPr sz="2267" b="1"/>
            </a:lvl1pPr>
          </a:lstStyle>
          <a:p>
            <a:r>
              <a:rPr lang="en-US"/>
              <a:t>Click to edit Master title style</a:t>
            </a:r>
            <a:endParaRPr lang="en-GB"/>
          </a:p>
        </p:txBody>
      </p:sp>
      <p:sp>
        <p:nvSpPr>
          <p:cNvPr id="3" name="Content Placeholder 2"/>
          <p:cNvSpPr>
            <a:spLocks noGrp="1"/>
          </p:cNvSpPr>
          <p:nvPr>
            <p:ph idx="1"/>
          </p:nvPr>
        </p:nvSpPr>
        <p:spPr>
          <a:xfrm>
            <a:off x="4766735" y="273052"/>
            <a:ext cx="6815667" cy="5606963"/>
          </a:xfrm>
        </p:spPr>
        <p:txBody>
          <a:bodyPr>
            <a:normAutofit/>
          </a:bodyPr>
          <a:lstStyle>
            <a:lvl1pPr>
              <a:defRPr sz="2667"/>
            </a:lvl1pPr>
            <a:lvl2pPr>
              <a:defRPr sz="2267"/>
            </a:lvl2pPr>
            <a:lvl3pPr>
              <a:defRPr sz="2000"/>
            </a:lvl3pPr>
            <a:lvl4pPr>
              <a:defRPr sz="1867"/>
            </a:lvl4pPr>
            <a:lvl5pPr>
              <a:defRPr sz="18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2"/>
            <a:ext cx="4011084" cy="4493783"/>
          </a:xfrm>
        </p:spPr>
        <p:txBody>
          <a:bodyPr/>
          <a:lstStyle>
            <a:lvl1pPr marL="0" indent="0">
              <a:buNone/>
              <a:defRPr sz="1600"/>
            </a:lvl1pPr>
            <a:lvl2pPr marL="519488" indent="0">
              <a:buNone/>
              <a:defRPr sz="1333"/>
            </a:lvl2pPr>
            <a:lvl3pPr marL="1038977" indent="0">
              <a:buNone/>
              <a:defRPr sz="1200"/>
            </a:lvl3pPr>
            <a:lvl4pPr marL="1558465" indent="0">
              <a:buNone/>
              <a:defRPr sz="1067"/>
            </a:lvl4pPr>
            <a:lvl5pPr marL="2077952" indent="0">
              <a:buNone/>
              <a:defRPr sz="1067"/>
            </a:lvl5pPr>
            <a:lvl6pPr marL="2597440" indent="0">
              <a:buNone/>
              <a:defRPr sz="1067"/>
            </a:lvl6pPr>
            <a:lvl7pPr marL="3116929" indent="0">
              <a:buNone/>
              <a:defRPr sz="1067"/>
            </a:lvl7pPr>
            <a:lvl8pPr marL="3636417" indent="0">
              <a:buNone/>
              <a:defRPr sz="1067"/>
            </a:lvl8pPr>
            <a:lvl9pPr marL="4155905" indent="0">
              <a:buNone/>
              <a:defRPr sz="1067"/>
            </a:lvl9pPr>
          </a:lstStyle>
          <a:p>
            <a:pPr lvl="0"/>
            <a:r>
              <a:rPr lang="en-US"/>
              <a:t>Click to edit Master text styles</a:t>
            </a:r>
          </a:p>
        </p:txBody>
      </p:sp>
      <p:sp>
        <p:nvSpPr>
          <p:cNvPr id="8" name="Slide Number Placeholder 5">
            <a:extLst>
              <a:ext uri="{FF2B5EF4-FFF2-40B4-BE49-F238E27FC236}">
                <a16:creationId xmlns:a16="http://schemas.microsoft.com/office/drawing/2014/main" id="{8B5EB4EC-61B1-4726-82AE-2B2BAB31B598}"/>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256858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814FA2-8781-4A40-BC3B-4467FA2908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descr="Chart&#10;&#10;Description automatically generated with low confidence">
            <a:extLst>
              <a:ext uri="{FF2B5EF4-FFF2-40B4-BE49-F238E27FC236}">
                <a16:creationId xmlns:a16="http://schemas.microsoft.com/office/drawing/2014/main" id="{966FD431-834B-4BE9-B8C7-64B3A3B28103}"/>
              </a:ext>
            </a:extLst>
          </p:cNvPr>
          <p:cNvPicPr>
            <a:picLocks noChangeAspect="1"/>
          </p:cNvPicPr>
          <p:nvPr/>
        </p:nvPicPr>
        <p:blipFill rotWithShape="1">
          <a:blip r:embed="rId3">
            <a:extLst>
              <a:ext uri="{28A0092B-C50C-407E-A947-70E740481C1C}">
                <a14:useLocalDpi xmlns:a14="http://schemas.microsoft.com/office/drawing/2010/main" val="0"/>
              </a:ext>
            </a:extLst>
          </a:blip>
          <a:srcRect l="5739" t="17515" r="65527" b="40291"/>
          <a:stretch/>
        </p:blipFill>
        <p:spPr>
          <a:xfrm>
            <a:off x="941409" y="1442977"/>
            <a:ext cx="3503271" cy="2893671"/>
          </a:xfrm>
          <a:prstGeom prst="rect">
            <a:avLst/>
          </a:prstGeom>
        </p:spPr>
      </p:pic>
      <p:sp>
        <p:nvSpPr>
          <p:cNvPr id="5" name="Slide Number Placeholder 5">
            <a:extLst>
              <a:ext uri="{FF2B5EF4-FFF2-40B4-BE49-F238E27FC236}">
                <a16:creationId xmlns:a16="http://schemas.microsoft.com/office/drawing/2014/main" id="{67AE293E-3AF0-4E2D-B20E-46B81DF8B2C1}"/>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300820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8A930-06CC-4532-9657-955A4EA33C46}"/>
              </a:ext>
            </a:extLst>
          </p:cNvPr>
          <p:cNvSpPr>
            <a:spLocks noGrp="1"/>
          </p:cNvSpPr>
          <p:nvPr>
            <p:ph type="dt" sz="half" idx="10"/>
          </p:nvPr>
        </p:nvSpPr>
        <p:spPr>
          <a:xfrm>
            <a:off x="838200" y="6356351"/>
            <a:ext cx="2743200" cy="365125"/>
          </a:xfrm>
          <a:prstGeom prst="rect">
            <a:avLst/>
          </a:prstGeom>
        </p:spPr>
        <p:txBody>
          <a:bodyPr/>
          <a:lstStyle/>
          <a:p>
            <a:fld id="{FFC1B5D6-787B-48EA-B41B-8E094EA12C8F}" type="datetimeFigureOut">
              <a:rPr lang="en-GB" smtClean="0"/>
              <a:t>05/12/2022</a:t>
            </a:fld>
            <a:endParaRPr lang="en-GB"/>
          </a:p>
        </p:txBody>
      </p:sp>
      <p:sp>
        <p:nvSpPr>
          <p:cNvPr id="3" name="Footer Placeholder 2">
            <a:extLst>
              <a:ext uri="{FF2B5EF4-FFF2-40B4-BE49-F238E27FC236}">
                <a16:creationId xmlns:a16="http://schemas.microsoft.com/office/drawing/2014/main" id="{6AD0FAFA-BBEF-4B06-B624-38219023684A}"/>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DF1B1261-062C-4FD0-8A09-1DE84E351348}"/>
              </a:ext>
            </a:extLst>
          </p:cNvPr>
          <p:cNvSpPr>
            <a:spLocks noGrp="1"/>
          </p:cNvSpPr>
          <p:nvPr>
            <p:ph type="sldNum" sz="quarter" idx="12"/>
          </p:nvPr>
        </p:nvSpPr>
        <p:spPr/>
        <p:txBody>
          <a:bodyPr/>
          <a:lstStyle/>
          <a:p>
            <a:fld id="{AD565A47-CFC8-457A-BE97-387E666B6179}" type="slidenum">
              <a:rPr lang="en-GB" smtClean="0"/>
              <a:t>‹#›</a:t>
            </a:fld>
            <a:endParaRPr lang="en-GB"/>
          </a:p>
        </p:txBody>
      </p:sp>
    </p:spTree>
    <p:extLst>
      <p:ext uri="{BB962C8B-B14F-4D97-AF65-F5344CB8AC3E}">
        <p14:creationId xmlns:p14="http://schemas.microsoft.com/office/powerpoint/2010/main" val="2965675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31EDC-A21F-493C-BAE1-06B14D6090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p:nvPr>
        </p:nvSpPr>
        <p:spPr>
          <a:xfrm>
            <a:off x="626162" y="1748409"/>
            <a:ext cx="6995441" cy="1470025"/>
          </a:xfrm>
        </p:spPr>
        <p:txBody>
          <a:bodyPr>
            <a:normAutofit/>
          </a:bodyPr>
          <a:lstStyle>
            <a:lvl1pPr algn="l">
              <a:defRPr sz="3600" b="1">
                <a:latin typeface="Arial Nova" pitchFamily="34" charset="0"/>
              </a:defRPr>
            </a:lvl1pPr>
          </a:lstStyle>
          <a:p>
            <a:r>
              <a:rPr lang="en-US"/>
              <a:t>Click to edit Master title style</a:t>
            </a:r>
            <a:endParaRPr lang="en-GB"/>
          </a:p>
        </p:txBody>
      </p:sp>
      <p:sp>
        <p:nvSpPr>
          <p:cNvPr id="3" name="Subtitle 2"/>
          <p:cNvSpPr>
            <a:spLocks noGrp="1"/>
          </p:cNvSpPr>
          <p:nvPr>
            <p:ph type="subTitle" idx="1"/>
          </p:nvPr>
        </p:nvSpPr>
        <p:spPr>
          <a:xfrm>
            <a:off x="643703" y="3260576"/>
            <a:ext cx="6958927" cy="1752600"/>
          </a:xfrm>
        </p:spPr>
        <p:txBody>
          <a:bodyPr>
            <a:normAutofit/>
          </a:bodyPr>
          <a:lstStyle>
            <a:lvl1pPr marL="0" indent="0" algn="l">
              <a:buNone/>
              <a:defRPr sz="2000">
                <a:solidFill>
                  <a:schemeClr val="tx1">
                    <a:tint val="75000"/>
                  </a:schemeClr>
                </a:solidFill>
                <a:latin typeface="Arial Nova" pitchFamily="34" charset="0"/>
              </a:defRPr>
            </a:lvl1pPr>
            <a:lvl2pPr marL="519488" indent="0" algn="ctr">
              <a:buNone/>
              <a:defRPr>
                <a:solidFill>
                  <a:schemeClr val="tx1">
                    <a:tint val="75000"/>
                  </a:schemeClr>
                </a:solidFill>
              </a:defRPr>
            </a:lvl2pPr>
            <a:lvl3pPr marL="1038977" indent="0" algn="ctr">
              <a:buNone/>
              <a:defRPr>
                <a:solidFill>
                  <a:schemeClr val="tx1">
                    <a:tint val="75000"/>
                  </a:schemeClr>
                </a:solidFill>
              </a:defRPr>
            </a:lvl3pPr>
            <a:lvl4pPr marL="1558465" indent="0" algn="ctr">
              <a:buNone/>
              <a:defRPr>
                <a:solidFill>
                  <a:schemeClr val="tx1">
                    <a:tint val="75000"/>
                  </a:schemeClr>
                </a:solidFill>
              </a:defRPr>
            </a:lvl4pPr>
            <a:lvl5pPr marL="2077952" indent="0" algn="ctr">
              <a:buNone/>
              <a:defRPr>
                <a:solidFill>
                  <a:schemeClr val="tx1">
                    <a:tint val="75000"/>
                  </a:schemeClr>
                </a:solidFill>
              </a:defRPr>
            </a:lvl5pPr>
            <a:lvl6pPr marL="2597440" indent="0" algn="ctr">
              <a:buNone/>
              <a:defRPr>
                <a:solidFill>
                  <a:schemeClr val="tx1">
                    <a:tint val="75000"/>
                  </a:schemeClr>
                </a:solidFill>
              </a:defRPr>
            </a:lvl6pPr>
            <a:lvl7pPr marL="3116929" indent="0" algn="ctr">
              <a:buNone/>
              <a:defRPr>
                <a:solidFill>
                  <a:schemeClr val="tx1">
                    <a:tint val="75000"/>
                  </a:schemeClr>
                </a:solidFill>
              </a:defRPr>
            </a:lvl7pPr>
            <a:lvl8pPr marL="3636417" indent="0" algn="ctr">
              <a:buNone/>
              <a:defRPr>
                <a:solidFill>
                  <a:schemeClr val="tx1">
                    <a:tint val="75000"/>
                  </a:schemeClr>
                </a:solidFill>
              </a:defRPr>
            </a:lvl8pPr>
            <a:lvl9pPr marL="4155905"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57310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B4CC0C-06BC-4A63-8B6F-3CB9B8024E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37480"/>
            <a:ext cx="12192000" cy="6858000"/>
          </a:xfrm>
          <a:prstGeom prst="rect">
            <a:avLst/>
          </a:prstGeom>
        </p:spPr>
      </p:pic>
      <p:sp>
        <p:nvSpPr>
          <p:cNvPr id="2" name="Title 1"/>
          <p:cNvSpPr>
            <a:spLocks noGrp="1"/>
          </p:cNvSpPr>
          <p:nvPr>
            <p:ph type="title"/>
          </p:nvPr>
        </p:nvSpPr>
        <p:spPr>
          <a:xfrm>
            <a:off x="609600" y="274637"/>
            <a:ext cx="10972800" cy="994123"/>
          </a:xfrm>
        </p:spPr>
        <p:txBody>
          <a:bodyPr>
            <a:normAutofit/>
          </a:bodyPr>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609600" y="1412776"/>
            <a:ext cx="10972800" cy="4525387"/>
          </a:xfrm>
        </p:spPr>
        <p:txBody>
          <a:bodyPr>
            <a:normAutofit/>
          </a:bodyPr>
          <a:lstStyle>
            <a:lvl1pPr>
              <a:defRPr sz="2667"/>
            </a:lvl1pPr>
            <a:lvl2pPr>
              <a:defRPr sz="2267"/>
            </a:lvl2pPr>
            <a:lvl3pPr>
              <a:defRPr sz="2000"/>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380051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81D60D-E084-4DB7-953A-539BC6C9B6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le 1"/>
          <p:cNvSpPr>
            <a:spLocks noGrp="1"/>
          </p:cNvSpPr>
          <p:nvPr>
            <p:ph type="title"/>
          </p:nvPr>
        </p:nvSpPr>
        <p:spPr>
          <a:xfrm>
            <a:off x="609600" y="274637"/>
            <a:ext cx="10972800" cy="994123"/>
          </a:xfrm>
        </p:spPr>
        <p:txBody>
          <a:bodyPr>
            <a:normAutofit/>
          </a:bodyPr>
          <a:lstStyle>
            <a:lvl1pPr>
              <a:defRPr sz="3200"/>
            </a:lvl1pPr>
          </a:lstStyle>
          <a:p>
            <a:r>
              <a:rPr lang="en-US"/>
              <a:t>Click to edit Master title style</a:t>
            </a:r>
            <a:endParaRPr lang="en-GB"/>
          </a:p>
        </p:txBody>
      </p:sp>
      <p:sp>
        <p:nvSpPr>
          <p:cNvPr id="10" name="Content Placeholder 2"/>
          <p:cNvSpPr>
            <a:spLocks noGrp="1"/>
          </p:cNvSpPr>
          <p:nvPr>
            <p:ph idx="1"/>
          </p:nvPr>
        </p:nvSpPr>
        <p:spPr>
          <a:xfrm>
            <a:off x="609600" y="1412776"/>
            <a:ext cx="10972800" cy="4525387"/>
          </a:xfrm>
        </p:spPr>
        <p:txBody>
          <a:bodyPr>
            <a:normAutofit/>
          </a:bodyPr>
          <a:lstStyle>
            <a:lvl1pPr>
              <a:defRPr sz="2667"/>
            </a:lvl1pPr>
            <a:lvl2pPr>
              <a:defRPr sz="2267"/>
            </a:lvl2pPr>
            <a:lvl3pPr>
              <a:defRPr sz="2000"/>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txBox="1">
            <a:spLocks/>
          </p:cNvSpPr>
          <p:nvPr/>
        </p:nvSpPr>
        <p:spPr>
          <a:xfrm>
            <a:off x="455081" y="6412627"/>
            <a:ext cx="2844800" cy="365125"/>
          </a:xfrm>
          <a:prstGeom prst="rect">
            <a:avLst/>
          </a:prstGeom>
        </p:spPr>
        <p:txBody>
          <a:bodyPr vert="horz" lIns="103900" tIns="51951" rIns="103900" bIns="51951" rtlCol="0" anchor="ctr"/>
          <a:lstStyle>
            <a:defPPr>
              <a:defRPr lang="en-US"/>
            </a:defPPr>
            <a:lvl1pPr marL="0" algn="l" defTabSz="914400" rtl="0" eaLnBrk="1" latinLnBrk="0" hangingPunct="1">
              <a:defRPr sz="1000" b="1" kern="1200">
                <a:solidFill>
                  <a:schemeClr val="tx1">
                    <a:tint val="75000"/>
                  </a:schemeClr>
                </a:solidFill>
                <a:latin typeface="Arial Nov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a:solidFill>
                  <a:schemeClr val="bg1"/>
                </a:solidFill>
              </a:rPr>
              <a:t>PAGE </a:t>
            </a:r>
            <a:fld id="{45A89BE1-5792-4ACB-BF4C-7FAB88C6C5B7}" type="slidenum">
              <a:rPr lang="en-GB" sz="1333" smtClean="0">
                <a:solidFill>
                  <a:schemeClr val="bg1"/>
                </a:solidFill>
              </a:rPr>
              <a:pPr/>
              <a:t>‹#›</a:t>
            </a:fld>
            <a:endParaRPr lang="en-GB" sz="1333">
              <a:solidFill>
                <a:schemeClr val="bg1"/>
              </a:solidFill>
            </a:endParaRPr>
          </a:p>
        </p:txBody>
      </p:sp>
      <p:sp>
        <p:nvSpPr>
          <p:cNvPr id="8" name="Slide Number Placeholder 5">
            <a:extLst>
              <a:ext uri="{FF2B5EF4-FFF2-40B4-BE49-F238E27FC236}">
                <a16:creationId xmlns:a16="http://schemas.microsoft.com/office/drawing/2014/main" id="{A1B311FA-99A4-4ED9-8FB5-23BDC2972325}"/>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64699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47E135-58DC-40B5-B450-A3362952A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5081" y="3705053"/>
            <a:ext cx="10363200" cy="1362075"/>
          </a:xfrm>
        </p:spPr>
        <p:txBody>
          <a:bodyPr anchor="t">
            <a:normAutofit/>
          </a:bodyPr>
          <a:lstStyle>
            <a:lvl1pPr algn="l">
              <a:defRPr sz="3600" b="1" cap="all">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645081" y="2204865"/>
            <a:ext cx="10363200" cy="1500187"/>
          </a:xfrm>
        </p:spPr>
        <p:txBody>
          <a:bodyPr anchor="b">
            <a:normAutofit/>
          </a:bodyPr>
          <a:lstStyle>
            <a:lvl1pPr marL="0" indent="0">
              <a:buNone/>
              <a:defRPr sz="2667">
                <a:solidFill>
                  <a:schemeClr val="bg1"/>
                </a:solidFill>
              </a:defRPr>
            </a:lvl1pPr>
            <a:lvl2pPr marL="519488" indent="0">
              <a:buNone/>
              <a:defRPr sz="2000">
                <a:solidFill>
                  <a:schemeClr val="tx1">
                    <a:tint val="75000"/>
                  </a:schemeClr>
                </a:solidFill>
              </a:defRPr>
            </a:lvl2pPr>
            <a:lvl3pPr marL="1038977" indent="0">
              <a:buNone/>
              <a:defRPr sz="1867">
                <a:solidFill>
                  <a:schemeClr val="tx1">
                    <a:tint val="75000"/>
                  </a:schemeClr>
                </a:solidFill>
              </a:defRPr>
            </a:lvl3pPr>
            <a:lvl4pPr marL="1558465" indent="0">
              <a:buNone/>
              <a:defRPr sz="1600">
                <a:solidFill>
                  <a:schemeClr val="tx1">
                    <a:tint val="75000"/>
                  </a:schemeClr>
                </a:solidFill>
              </a:defRPr>
            </a:lvl4pPr>
            <a:lvl5pPr marL="2077952" indent="0">
              <a:buNone/>
              <a:defRPr sz="1600">
                <a:solidFill>
                  <a:schemeClr val="tx1">
                    <a:tint val="75000"/>
                  </a:schemeClr>
                </a:solidFill>
              </a:defRPr>
            </a:lvl5pPr>
            <a:lvl6pPr marL="2597440" indent="0">
              <a:buNone/>
              <a:defRPr sz="1600">
                <a:solidFill>
                  <a:schemeClr val="tx1">
                    <a:tint val="75000"/>
                  </a:schemeClr>
                </a:solidFill>
              </a:defRPr>
            </a:lvl6pPr>
            <a:lvl7pPr marL="3116929" indent="0">
              <a:buNone/>
              <a:defRPr sz="1600">
                <a:solidFill>
                  <a:schemeClr val="tx1">
                    <a:tint val="75000"/>
                  </a:schemeClr>
                </a:solidFill>
              </a:defRPr>
            </a:lvl7pPr>
            <a:lvl8pPr marL="3636417" indent="0">
              <a:buNone/>
              <a:defRPr sz="1600">
                <a:solidFill>
                  <a:schemeClr val="tx1">
                    <a:tint val="75000"/>
                  </a:schemeClr>
                </a:solidFill>
              </a:defRPr>
            </a:lvl8pPr>
            <a:lvl9pPr marL="4155905" indent="0">
              <a:buNone/>
              <a:defRPr sz="1600">
                <a:solidFill>
                  <a:schemeClr val="tx1">
                    <a:tint val="75000"/>
                  </a:schemeClr>
                </a:solidFill>
              </a:defRPr>
            </a:lvl9pPr>
          </a:lstStyle>
          <a:p>
            <a:pPr lvl="0"/>
            <a:r>
              <a:rPr lang="en-US"/>
              <a:t>Click to edit Master text styles</a:t>
            </a:r>
          </a:p>
        </p:txBody>
      </p:sp>
      <p:pic>
        <p:nvPicPr>
          <p:cNvPr id="5" name="Picture 4" descr="Chart, histogram&#10;&#10;Description automatically generated">
            <a:extLst>
              <a:ext uri="{FF2B5EF4-FFF2-40B4-BE49-F238E27FC236}">
                <a16:creationId xmlns:a16="http://schemas.microsoft.com/office/drawing/2014/main" id="{3315BB91-4C74-4842-BE78-76C6AA3DD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14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0DD54F-F482-473C-82D5-E26BDF6175C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45081" y="3705053"/>
            <a:ext cx="10363200" cy="1362075"/>
          </a:xfrm>
        </p:spPr>
        <p:txBody>
          <a:bodyPr anchor="t">
            <a:normAutofit/>
          </a:bodyPr>
          <a:lstStyle>
            <a:lvl1pPr algn="l">
              <a:defRPr sz="3600" b="1" cap="all">
                <a:solidFill>
                  <a:schemeClr val="tx1"/>
                </a:solidFill>
              </a:defRPr>
            </a:lvl1pPr>
          </a:lstStyle>
          <a:p>
            <a:r>
              <a:rPr lang="en-US"/>
              <a:t>Click to edit Master title style</a:t>
            </a:r>
            <a:endParaRPr lang="en-GB"/>
          </a:p>
        </p:txBody>
      </p:sp>
      <p:sp>
        <p:nvSpPr>
          <p:cNvPr id="3" name="Text Placeholder 2"/>
          <p:cNvSpPr>
            <a:spLocks noGrp="1"/>
          </p:cNvSpPr>
          <p:nvPr>
            <p:ph type="body" idx="1"/>
          </p:nvPr>
        </p:nvSpPr>
        <p:spPr>
          <a:xfrm>
            <a:off x="645081" y="2204865"/>
            <a:ext cx="10363200" cy="1500187"/>
          </a:xfrm>
        </p:spPr>
        <p:txBody>
          <a:bodyPr anchor="b">
            <a:normAutofit/>
          </a:bodyPr>
          <a:lstStyle>
            <a:lvl1pPr marL="0" indent="0">
              <a:buNone/>
              <a:defRPr sz="2667">
                <a:solidFill>
                  <a:schemeClr val="tx1"/>
                </a:solidFill>
              </a:defRPr>
            </a:lvl1pPr>
            <a:lvl2pPr marL="519488" indent="0">
              <a:buNone/>
              <a:defRPr sz="2000">
                <a:solidFill>
                  <a:schemeClr val="tx1">
                    <a:tint val="75000"/>
                  </a:schemeClr>
                </a:solidFill>
              </a:defRPr>
            </a:lvl2pPr>
            <a:lvl3pPr marL="1038977" indent="0">
              <a:buNone/>
              <a:defRPr sz="1867">
                <a:solidFill>
                  <a:schemeClr val="tx1">
                    <a:tint val="75000"/>
                  </a:schemeClr>
                </a:solidFill>
              </a:defRPr>
            </a:lvl3pPr>
            <a:lvl4pPr marL="1558465" indent="0">
              <a:buNone/>
              <a:defRPr sz="1600">
                <a:solidFill>
                  <a:schemeClr val="tx1">
                    <a:tint val="75000"/>
                  </a:schemeClr>
                </a:solidFill>
              </a:defRPr>
            </a:lvl4pPr>
            <a:lvl5pPr marL="2077952" indent="0">
              <a:buNone/>
              <a:defRPr sz="1600">
                <a:solidFill>
                  <a:schemeClr val="tx1">
                    <a:tint val="75000"/>
                  </a:schemeClr>
                </a:solidFill>
              </a:defRPr>
            </a:lvl5pPr>
            <a:lvl6pPr marL="2597440" indent="0">
              <a:buNone/>
              <a:defRPr sz="1600">
                <a:solidFill>
                  <a:schemeClr val="tx1">
                    <a:tint val="75000"/>
                  </a:schemeClr>
                </a:solidFill>
              </a:defRPr>
            </a:lvl6pPr>
            <a:lvl7pPr marL="3116929" indent="0">
              <a:buNone/>
              <a:defRPr sz="1600">
                <a:solidFill>
                  <a:schemeClr val="tx1">
                    <a:tint val="75000"/>
                  </a:schemeClr>
                </a:solidFill>
              </a:defRPr>
            </a:lvl7pPr>
            <a:lvl8pPr marL="3636417" indent="0">
              <a:buNone/>
              <a:defRPr sz="1600">
                <a:solidFill>
                  <a:schemeClr val="tx1">
                    <a:tint val="75000"/>
                  </a:schemeClr>
                </a:solidFill>
              </a:defRPr>
            </a:lvl8pPr>
            <a:lvl9pPr marL="4155905"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4CC82222-8347-444E-BE55-E602C7B3FFBF}"/>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404243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3BB7A2-28D4-47D7-BD75-1F71B1847C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p:cNvSpPr>
            <a:spLocks noGrp="1"/>
          </p:cNvSpPr>
          <p:nvPr>
            <p:ph sz="half" idx="1"/>
          </p:nvPr>
        </p:nvSpPr>
        <p:spPr>
          <a:xfrm>
            <a:off x="601236" y="1412776"/>
            <a:ext cx="5310909" cy="4525963"/>
          </a:xfrm>
        </p:spPr>
        <p:txBody>
          <a:bodyPr>
            <a:normAutofit/>
          </a:bodyPr>
          <a:lstStyle>
            <a:lvl1pPr>
              <a:defRPr sz="2667"/>
            </a:lvl1pPr>
            <a:lvl2pPr>
              <a:defRPr sz="2267"/>
            </a:lvl2pPr>
            <a:lvl3pPr>
              <a:defRPr sz="2000"/>
            </a:lvl3pPr>
            <a:lvl4pPr>
              <a:defRPr sz="1867"/>
            </a:lvl4pPr>
            <a:lvl5pPr>
              <a:defRPr sz="1867"/>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79855" y="1412776"/>
            <a:ext cx="5310909" cy="4525963"/>
          </a:xfrm>
        </p:spPr>
        <p:txBody>
          <a:bodyPr>
            <a:normAutofit/>
          </a:bodyPr>
          <a:lstStyle>
            <a:lvl1pPr>
              <a:defRPr sz="2667"/>
            </a:lvl1pPr>
            <a:lvl2pPr>
              <a:defRPr sz="2267"/>
            </a:lvl2pPr>
            <a:lvl3pPr>
              <a:defRPr sz="2000"/>
            </a:lvl3pPr>
            <a:lvl4pPr>
              <a:defRPr sz="1867"/>
            </a:lvl4pPr>
            <a:lvl5pPr>
              <a:defRPr sz="1867"/>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609600" y="274637"/>
            <a:ext cx="10972800" cy="994123"/>
          </a:xfrm>
        </p:spPr>
        <p:txBody>
          <a:bodyPr/>
          <a:lstStyle/>
          <a:p>
            <a:r>
              <a:rPr lang="en-US"/>
              <a:t>Click to edit Master title style</a:t>
            </a:r>
            <a:endParaRPr lang="en-GB"/>
          </a:p>
        </p:txBody>
      </p:sp>
      <p:sp>
        <p:nvSpPr>
          <p:cNvPr id="7" name="Slide Number Placeholder 5">
            <a:extLst>
              <a:ext uri="{FF2B5EF4-FFF2-40B4-BE49-F238E27FC236}">
                <a16:creationId xmlns:a16="http://schemas.microsoft.com/office/drawing/2014/main" id="{F86DCB63-DA06-46F1-918D-8F20FF44E29E}"/>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326441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C7DFAD-BFDA-41E0-89BF-B8A47A224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609600" y="1356988"/>
            <a:ext cx="5386917" cy="639763"/>
          </a:xfrm>
        </p:spPr>
        <p:txBody>
          <a:bodyPr anchor="ctr">
            <a:normAutofit/>
          </a:bodyPr>
          <a:lstStyle>
            <a:lvl1pPr marL="0" indent="0">
              <a:buNone/>
              <a:defRPr sz="2267" b="1"/>
            </a:lvl1pPr>
            <a:lvl2pPr marL="519488" indent="0">
              <a:buNone/>
              <a:defRPr sz="2267" b="1"/>
            </a:lvl2pPr>
            <a:lvl3pPr marL="1038977" indent="0">
              <a:buNone/>
              <a:defRPr sz="2000" b="1"/>
            </a:lvl3pPr>
            <a:lvl4pPr marL="1558465" indent="0">
              <a:buNone/>
              <a:defRPr sz="1867" b="1"/>
            </a:lvl4pPr>
            <a:lvl5pPr marL="2077952" indent="0">
              <a:buNone/>
              <a:defRPr sz="1867" b="1"/>
            </a:lvl5pPr>
            <a:lvl6pPr marL="2597440" indent="0">
              <a:buNone/>
              <a:defRPr sz="1867" b="1"/>
            </a:lvl6pPr>
            <a:lvl7pPr marL="3116929" indent="0">
              <a:buNone/>
              <a:defRPr sz="1867" b="1"/>
            </a:lvl7pPr>
            <a:lvl8pPr marL="3636417" indent="0">
              <a:buNone/>
              <a:defRPr sz="1867" b="1"/>
            </a:lvl8pPr>
            <a:lvl9pPr marL="4155905" indent="0">
              <a:buNone/>
              <a:defRPr sz="1867" b="1"/>
            </a:lvl9pPr>
          </a:lstStyle>
          <a:p>
            <a:pPr lvl="0"/>
            <a:r>
              <a:rPr lang="en-US"/>
              <a:t>Click to edit Master text styles</a:t>
            </a:r>
          </a:p>
        </p:txBody>
      </p:sp>
      <p:sp>
        <p:nvSpPr>
          <p:cNvPr id="4" name="Content Placeholder 3"/>
          <p:cNvSpPr>
            <a:spLocks noGrp="1"/>
          </p:cNvSpPr>
          <p:nvPr>
            <p:ph sz="half" idx="2"/>
          </p:nvPr>
        </p:nvSpPr>
        <p:spPr>
          <a:xfrm>
            <a:off x="609600" y="1996751"/>
            <a:ext cx="5386917" cy="3951288"/>
          </a:xfrm>
        </p:spPr>
        <p:txBody>
          <a:bodyPr>
            <a:normAutofit/>
          </a:bodyPr>
          <a:lstStyle>
            <a:lvl1pPr>
              <a:defRPr sz="2267"/>
            </a:lvl1pPr>
            <a:lvl2pPr>
              <a:defRPr sz="2000"/>
            </a:lvl2pPr>
            <a:lvl3pPr>
              <a:defRPr sz="1867"/>
            </a:lvl3pPr>
            <a:lvl4pPr>
              <a:defRPr sz="1600"/>
            </a:lvl4pPr>
            <a:lvl5pPr>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356988"/>
            <a:ext cx="5389033" cy="639763"/>
          </a:xfrm>
        </p:spPr>
        <p:txBody>
          <a:bodyPr anchor="ctr">
            <a:normAutofit/>
          </a:bodyPr>
          <a:lstStyle>
            <a:lvl1pPr marL="0" indent="0">
              <a:buNone/>
              <a:defRPr sz="2267" b="1"/>
            </a:lvl1pPr>
            <a:lvl2pPr marL="519488" indent="0">
              <a:buNone/>
              <a:defRPr sz="2267" b="1"/>
            </a:lvl2pPr>
            <a:lvl3pPr marL="1038977" indent="0">
              <a:buNone/>
              <a:defRPr sz="2000" b="1"/>
            </a:lvl3pPr>
            <a:lvl4pPr marL="1558465" indent="0">
              <a:buNone/>
              <a:defRPr sz="1867" b="1"/>
            </a:lvl4pPr>
            <a:lvl5pPr marL="2077952" indent="0">
              <a:buNone/>
              <a:defRPr sz="1867" b="1"/>
            </a:lvl5pPr>
            <a:lvl6pPr marL="2597440" indent="0">
              <a:buNone/>
              <a:defRPr sz="1867" b="1"/>
            </a:lvl6pPr>
            <a:lvl7pPr marL="3116929" indent="0">
              <a:buNone/>
              <a:defRPr sz="1867" b="1"/>
            </a:lvl7pPr>
            <a:lvl8pPr marL="3636417" indent="0">
              <a:buNone/>
              <a:defRPr sz="1867" b="1"/>
            </a:lvl8pPr>
            <a:lvl9pPr marL="4155905" indent="0">
              <a:buNone/>
              <a:defRPr sz="1867" b="1"/>
            </a:lvl9pPr>
          </a:lstStyle>
          <a:p>
            <a:pPr lvl="0"/>
            <a:r>
              <a:rPr lang="en-US"/>
              <a:t>Click to edit Master text styles</a:t>
            </a:r>
          </a:p>
        </p:txBody>
      </p:sp>
      <p:sp>
        <p:nvSpPr>
          <p:cNvPr id="6" name="Content Placeholder 5"/>
          <p:cNvSpPr>
            <a:spLocks noGrp="1"/>
          </p:cNvSpPr>
          <p:nvPr>
            <p:ph sz="quarter" idx="4"/>
          </p:nvPr>
        </p:nvSpPr>
        <p:spPr>
          <a:xfrm>
            <a:off x="6193369" y="1996751"/>
            <a:ext cx="5389033" cy="3951288"/>
          </a:xfrm>
        </p:spPr>
        <p:txBody>
          <a:bodyPr>
            <a:normAutofit/>
          </a:bodyPr>
          <a:lstStyle>
            <a:lvl1pPr>
              <a:defRPr sz="2267"/>
            </a:lvl1pPr>
            <a:lvl2pPr>
              <a:defRPr sz="2000"/>
            </a:lvl2pPr>
            <a:lvl3pPr>
              <a:defRPr sz="1867"/>
            </a:lvl3pPr>
            <a:lvl4pPr>
              <a:defRPr sz="1600"/>
            </a:lvl4pPr>
            <a:lvl5pPr>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609600" y="274637"/>
            <a:ext cx="10972800" cy="994123"/>
          </a:xfrm>
        </p:spPr>
        <p:txBody>
          <a:body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B63A5E42-6786-432B-BA96-01589193C533}"/>
              </a:ext>
            </a:extLst>
          </p:cNvPr>
          <p:cNvSpPr>
            <a:spLocks noGrp="1"/>
          </p:cNvSpPr>
          <p:nvPr>
            <p:ph type="sldNum" sz="quarter" idx="10"/>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62602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B4CC0C-06BC-4A63-8B6F-3CB9B8024E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37480"/>
            <a:ext cx="12192000" cy="6858000"/>
          </a:xfrm>
          <a:prstGeom prst="rect">
            <a:avLst/>
          </a:prstGeom>
        </p:spPr>
      </p:pic>
      <p:sp>
        <p:nvSpPr>
          <p:cNvPr id="2" name="Title 1"/>
          <p:cNvSpPr>
            <a:spLocks noGrp="1"/>
          </p:cNvSpPr>
          <p:nvPr>
            <p:ph type="title"/>
          </p:nvPr>
        </p:nvSpPr>
        <p:spPr>
          <a:xfrm>
            <a:off x="609600" y="274637"/>
            <a:ext cx="10972800" cy="994123"/>
          </a:xfrm>
        </p:spPr>
        <p:txBody>
          <a:bodyPr>
            <a:normAutofit/>
          </a:bodyPr>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609600" y="1412776"/>
            <a:ext cx="10972800" cy="4525387"/>
          </a:xfrm>
        </p:spPr>
        <p:txBody>
          <a:bodyPr>
            <a:normAutofit/>
          </a:bodyPr>
          <a:lstStyle>
            <a:lvl1pPr>
              <a:defRPr sz="2667"/>
            </a:lvl1pPr>
            <a:lvl2pPr>
              <a:defRPr sz="2267"/>
            </a:lvl2pPr>
            <a:lvl3pPr>
              <a:defRPr sz="2000"/>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5"/>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255033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84366-9C21-4323-AAB8-D6287DA6F9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p:cNvSpPr>
            <a:spLocks noGrp="1"/>
          </p:cNvSpPr>
          <p:nvPr>
            <p:ph type="title"/>
          </p:nvPr>
        </p:nvSpPr>
        <p:spPr>
          <a:xfrm>
            <a:off x="609600" y="274637"/>
            <a:ext cx="10972800" cy="994123"/>
          </a:xfrm>
        </p:spPr>
        <p:txBody>
          <a:bodyPr/>
          <a:lstStyle/>
          <a:p>
            <a:r>
              <a:rPr lang="en-US"/>
              <a:t>Click to edit Master title style</a:t>
            </a:r>
            <a:endParaRPr lang="en-GB"/>
          </a:p>
        </p:txBody>
      </p:sp>
      <p:sp>
        <p:nvSpPr>
          <p:cNvPr id="5" name="Slide Number Placeholder 5">
            <a:extLst>
              <a:ext uri="{FF2B5EF4-FFF2-40B4-BE49-F238E27FC236}">
                <a16:creationId xmlns:a16="http://schemas.microsoft.com/office/drawing/2014/main" id="{D740C7F2-A9D6-4F47-97FA-881806727004}"/>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165244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914978-3201-4182-B05F-D30AF0D3EB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lide Number Placeholder 5">
            <a:extLst>
              <a:ext uri="{FF2B5EF4-FFF2-40B4-BE49-F238E27FC236}">
                <a16:creationId xmlns:a16="http://schemas.microsoft.com/office/drawing/2014/main" id="{121D9B9B-5974-47B7-909C-FD4A58C76E07}"/>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319792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3F065D-3009-4E32-AB02-B302B8D520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9601" y="273049"/>
            <a:ext cx="4011084" cy="1162051"/>
          </a:xfrm>
        </p:spPr>
        <p:txBody>
          <a:bodyPr anchor="t"/>
          <a:lstStyle>
            <a:lvl1pPr algn="l">
              <a:defRPr sz="2267" b="1"/>
            </a:lvl1pPr>
          </a:lstStyle>
          <a:p>
            <a:r>
              <a:rPr lang="en-US"/>
              <a:t>Click to edit Master title style</a:t>
            </a:r>
            <a:endParaRPr lang="en-GB"/>
          </a:p>
        </p:txBody>
      </p:sp>
      <p:sp>
        <p:nvSpPr>
          <p:cNvPr id="3" name="Content Placeholder 2"/>
          <p:cNvSpPr>
            <a:spLocks noGrp="1"/>
          </p:cNvSpPr>
          <p:nvPr>
            <p:ph idx="1"/>
          </p:nvPr>
        </p:nvSpPr>
        <p:spPr>
          <a:xfrm>
            <a:off x="4766735" y="273052"/>
            <a:ext cx="6815667" cy="5606963"/>
          </a:xfrm>
        </p:spPr>
        <p:txBody>
          <a:bodyPr>
            <a:normAutofit/>
          </a:bodyPr>
          <a:lstStyle>
            <a:lvl1pPr>
              <a:defRPr sz="2667"/>
            </a:lvl1pPr>
            <a:lvl2pPr>
              <a:defRPr sz="2267"/>
            </a:lvl2pPr>
            <a:lvl3pPr>
              <a:defRPr sz="2000"/>
            </a:lvl3pPr>
            <a:lvl4pPr>
              <a:defRPr sz="1867"/>
            </a:lvl4pPr>
            <a:lvl5pPr>
              <a:defRPr sz="18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2"/>
            <a:ext cx="4011084" cy="4493783"/>
          </a:xfrm>
        </p:spPr>
        <p:txBody>
          <a:bodyPr/>
          <a:lstStyle>
            <a:lvl1pPr marL="0" indent="0">
              <a:buNone/>
              <a:defRPr sz="1600"/>
            </a:lvl1pPr>
            <a:lvl2pPr marL="519488" indent="0">
              <a:buNone/>
              <a:defRPr sz="1333"/>
            </a:lvl2pPr>
            <a:lvl3pPr marL="1038977" indent="0">
              <a:buNone/>
              <a:defRPr sz="1200"/>
            </a:lvl3pPr>
            <a:lvl4pPr marL="1558465" indent="0">
              <a:buNone/>
              <a:defRPr sz="1067"/>
            </a:lvl4pPr>
            <a:lvl5pPr marL="2077952" indent="0">
              <a:buNone/>
              <a:defRPr sz="1067"/>
            </a:lvl5pPr>
            <a:lvl6pPr marL="2597440" indent="0">
              <a:buNone/>
              <a:defRPr sz="1067"/>
            </a:lvl6pPr>
            <a:lvl7pPr marL="3116929" indent="0">
              <a:buNone/>
              <a:defRPr sz="1067"/>
            </a:lvl7pPr>
            <a:lvl8pPr marL="3636417" indent="0">
              <a:buNone/>
              <a:defRPr sz="1067"/>
            </a:lvl8pPr>
            <a:lvl9pPr marL="4155905" indent="0">
              <a:buNone/>
              <a:defRPr sz="1067"/>
            </a:lvl9pPr>
          </a:lstStyle>
          <a:p>
            <a:pPr lvl="0"/>
            <a:r>
              <a:rPr lang="en-US"/>
              <a:t>Click to edit Master text styles</a:t>
            </a:r>
          </a:p>
        </p:txBody>
      </p:sp>
      <p:sp>
        <p:nvSpPr>
          <p:cNvPr id="8" name="Slide Number Placeholder 5">
            <a:extLst>
              <a:ext uri="{FF2B5EF4-FFF2-40B4-BE49-F238E27FC236}">
                <a16:creationId xmlns:a16="http://schemas.microsoft.com/office/drawing/2014/main" id="{8B5EB4EC-61B1-4726-82AE-2B2BAB31B598}"/>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241156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814FA2-8781-4A40-BC3B-4467FA2908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descr="Chart&#10;&#10;Description automatically generated with low confidence">
            <a:extLst>
              <a:ext uri="{FF2B5EF4-FFF2-40B4-BE49-F238E27FC236}">
                <a16:creationId xmlns:a16="http://schemas.microsoft.com/office/drawing/2014/main" id="{966FD431-834B-4BE9-B8C7-64B3A3B28103}"/>
              </a:ext>
            </a:extLst>
          </p:cNvPr>
          <p:cNvPicPr>
            <a:picLocks noChangeAspect="1"/>
          </p:cNvPicPr>
          <p:nvPr/>
        </p:nvPicPr>
        <p:blipFill rotWithShape="1">
          <a:blip r:embed="rId3">
            <a:extLst>
              <a:ext uri="{28A0092B-C50C-407E-A947-70E740481C1C}">
                <a14:useLocalDpi xmlns:a14="http://schemas.microsoft.com/office/drawing/2010/main" val="0"/>
              </a:ext>
            </a:extLst>
          </a:blip>
          <a:srcRect l="5739" t="17515" r="65527" b="40291"/>
          <a:stretch/>
        </p:blipFill>
        <p:spPr>
          <a:xfrm>
            <a:off x="941409" y="1442977"/>
            <a:ext cx="3503271" cy="2893671"/>
          </a:xfrm>
          <a:prstGeom prst="rect">
            <a:avLst/>
          </a:prstGeom>
        </p:spPr>
      </p:pic>
      <p:sp>
        <p:nvSpPr>
          <p:cNvPr id="5" name="Slide Number Placeholder 5">
            <a:extLst>
              <a:ext uri="{FF2B5EF4-FFF2-40B4-BE49-F238E27FC236}">
                <a16:creationId xmlns:a16="http://schemas.microsoft.com/office/drawing/2014/main" id="{67AE293E-3AF0-4E2D-B20E-46B81DF8B2C1}"/>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393795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8A930-06CC-4532-9657-955A4EA33C46}"/>
              </a:ext>
            </a:extLst>
          </p:cNvPr>
          <p:cNvSpPr>
            <a:spLocks noGrp="1"/>
          </p:cNvSpPr>
          <p:nvPr>
            <p:ph type="dt" sz="half" idx="10"/>
          </p:nvPr>
        </p:nvSpPr>
        <p:spPr>
          <a:xfrm>
            <a:off x="838200" y="6356351"/>
            <a:ext cx="2743200" cy="365125"/>
          </a:xfrm>
          <a:prstGeom prst="rect">
            <a:avLst/>
          </a:prstGeom>
        </p:spPr>
        <p:txBody>
          <a:bodyPr/>
          <a:lstStyle/>
          <a:p>
            <a:fld id="{80C86C29-E8B5-4C64-9F0F-097BE1686D3E}" type="datetimeFigureOut">
              <a:rPr lang="en-GB" smtClean="0"/>
              <a:t>05/12/2022</a:t>
            </a:fld>
            <a:endParaRPr lang="en-GB"/>
          </a:p>
        </p:txBody>
      </p:sp>
      <p:sp>
        <p:nvSpPr>
          <p:cNvPr id="3" name="Footer Placeholder 2">
            <a:extLst>
              <a:ext uri="{FF2B5EF4-FFF2-40B4-BE49-F238E27FC236}">
                <a16:creationId xmlns:a16="http://schemas.microsoft.com/office/drawing/2014/main" id="{6AD0FAFA-BBEF-4B06-B624-38219023684A}"/>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DF1B1261-062C-4FD0-8A09-1DE84E351348}"/>
              </a:ext>
            </a:extLst>
          </p:cNvPr>
          <p:cNvSpPr>
            <a:spLocks noGrp="1"/>
          </p:cNvSpPr>
          <p:nvPr>
            <p:ph type="sldNum" sz="quarter" idx="12"/>
          </p:nvPr>
        </p:nvSpPr>
        <p:spPr/>
        <p:txBody>
          <a:bodyPr/>
          <a:lstStyle/>
          <a:p>
            <a:fld id="{59633D82-26E8-4858-B011-E137D7666617}" type="slidenum">
              <a:rPr lang="en-GB" smtClean="0"/>
              <a:t>‹#›</a:t>
            </a:fld>
            <a:endParaRPr lang="en-GB"/>
          </a:p>
        </p:txBody>
      </p:sp>
    </p:spTree>
    <p:extLst>
      <p:ext uri="{BB962C8B-B14F-4D97-AF65-F5344CB8AC3E}">
        <p14:creationId xmlns:p14="http://schemas.microsoft.com/office/powerpoint/2010/main" val="9519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81D60D-E084-4DB7-953A-539BC6C9B6D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le 1"/>
          <p:cNvSpPr>
            <a:spLocks noGrp="1"/>
          </p:cNvSpPr>
          <p:nvPr>
            <p:ph type="title"/>
          </p:nvPr>
        </p:nvSpPr>
        <p:spPr>
          <a:xfrm>
            <a:off x="609600" y="274637"/>
            <a:ext cx="10972800" cy="994123"/>
          </a:xfrm>
        </p:spPr>
        <p:txBody>
          <a:bodyPr>
            <a:normAutofit/>
          </a:bodyPr>
          <a:lstStyle>
            <a:lvl1pPr>
              <a:defRPr sz="3200"/>
            </a:lvl1pPr>
          </a:lstStyle>
          <a:p>
            <a:r>
              <a:rPr lang="en-US"/>
              <a:t>Click to edit Master title style</a:t>
            </a:r>
            <a:endParaRPr lang="en-GB"/>
          </a:p>
        </p:txBody>
      </p:sp>
      <p:sp>
        <p:nvSpPr>
          <p:cNvPr id="10" name="Content Placeholder 2"/>
          <p:cNvSpPr>
            <a:spLocks noGrp="1"/>
          </p:cNvSpPr>
          <p:nvPr>
            <p:ph idx="1"/>
          </p:nvPr>
        </p:nvSpPr>
        <p:spPr>
          <a:xfrm>
            <a:off x="609600" y="1412776"/>
            <a:ext cx="10972800" cy="4525387"/>
          </a:xfrm>
        </p:spPr>
        <p:txBody>
          <a:bodyPr>
            <a:normAutofit/>
          </a:bodyPr>
          <a:lstStyle>
            <a:lvl1pPr>
              <a:defRPr sz="2667"/>
            </a:lvl1pPr>
            <a:lvl2pPr>
              <a:defRPr sz="2267"/>
            </a:lvl2pPr>
            <a:lvl3pPr>
              <a:defRPr sz="2000"/>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txBox="1">
            <a:spLocks/>
          </p:cNvSpPr>
          <p:nvPr/>
        </p:nvSpPr>
        <p:spPr>
          <a:xfrm>
            <a:off x="455081" y="6412627"/>
            <a:ext cx="2844800" cy="365125"/>
          </a:xfrm>
          <a:prstGeom prst="rect">
            <a:avLst/>
          </a:prstGeom>
        </p:spPr>
        <p:txBody>
          <a:bodyPr vert="horz" lIns="103900" tIns="51951" rIns="103900" bIns="51951" rtlCol="0" anchor="ctr"/>
          <a:lstStyle>
            <a:defPPr>
              <a:defRPr lang="en-US"/>
            </a:defPPr>
            <a:lvl1pPr marL="0" algn="l" defTabSz="914400" rtl="0" eaLnBrk="1" latinLnBrk="0" hangingPunct="1">
              <a:defRPr sz="1000" b="1" kern="1200">
                <a:solidFill>
                  <a:schemeClr val="tx1">
                    <a:tint val="75000"/>
                  </a:schemeClr>
                </a:solidFill>
                <a:latin typeface="Arial Nov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33">
                <a:solidFill>
                  <a:schemeClr val="bg1"/>
                </a:solidFill>
              </a:rPr>
              <a:t>PAGE </a:t>
            </a:r>
            <a:fld id="{45A89BE1-5792-4ACB-BF4C-7FAB88C6C5B7}" type="slidenum">
              <a:rPr lang="en-GB" sz="1333" smtClean="0">
                <a:solidFill>
                  <a:schemeClr val="bg1"/>
                </a:solidFill>
              </a:rPr>
              <a:pPr/>
              <a:t>‹#›</a:t>
            </a:fld>
            <a:endParaRPr lang="en-GB" sz="1333">
              <a:solidFill>
                <a:schemeClr val="bg1"/>
              </a:solidFill>
            </a:endParaRPr>
          </a:p>
        </p:txBody>
      </p:sp>
      <p:sp>
        <p:nvSpPr>
          <p:cNvPr id="8" name="Slide Number Placeholder 5">
            <a:extLst>
              <a:ext uri="{FF2B5EF4-FFF2-40B4-BE49-F238E27FC236}">
                <a16:creationId xmlns:a16="http://schemas.microsoft.com/office/drawing/2014/main" id="{A1B311FA-99A4-4ED9-8FB5-23BDC2972325}"/>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55290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47E135-58DC-40B5-B450-A3362952A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5081" y="3705053"/>
            <a:ext cx="10363200" cy="1362075"/>
          </a:xfrm>
        </p:spPr>
        <p:txBody>
          <a:bodyPr anchor="t">
            <a:normAutofit/>
          </a:bodyPr>
          <a:lstStyle>
            <a:lvl1pPr algn="l">
              <a:defRPr sz="3600" b="1" cap="all">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645081" y="2204865"/>
            <a:ext cx="10363200" cy="1500187"/>
          </a:xfrm>
        </p:spPr>
        <p:txBody>
          <a:bodyPr anchor="b">
            <a:normAutofit/>
          </a:bodyPr>
          <a:lstStyle>
            <a:lvl1pPr marL="0" indent="0">
              <a:buNone/>
              <a:defRPr sz="2667">
                <a:solidFill>
                  <a:schemeClr val="bg1"/>
                </a:solidFill>
              </a:defRPr>
            </a:lvl1pPr>
            <a:lvl2pPr marL="519488" indent="0">
              <a:buNone/>
              <a:defRPr sz="2000">
                <a:solidFill>
                  <a:schemeClr val="tx1">
                    <a:tint val="75000"/>
                  </a:schemeClr>
                </a:solidFill>
              </a:defRPr>
            </a:lvl2pPr>
            <a:lvl3pPr marL="1038977" indent="0">
              <a:buNone/>
              <a:defRPr sz="1867">
                <a:solidFill>
                  <a:schemeClr val="tx1">
                    <a:tint val="75000"/>
                  </a:schemeClr>
                </a:solidFill>
              </a:defRPr>
            </a:lvl3pPr>
            <a:lvl4pPr marL="1558465" indent="0">
              <a:buNone/>
              <a:defRPr sz="1600">
                <a:solidFill>
                  <a:schemeClr val="tx1">
                    <a:tint val="75000"/>
                  </a:schemeClr>
                </a:solidFill>
              </a:defRPr>
            </a:lvl4pPr>
            <a:lvl5pPr marL="2077952" indent="0">
              <a:buNone/>
              <a:defRPr sz="1600">
                <a:solidFill>
                  <a:schemeClr val="tx1">
                    <a:tint val="75000"/>
                  </a:schemeClr>
                </a:solidFill>
              </a:defRPr>
            </a:lvl5pPr>
            <a:lvl6pPr marL="2597440" indent="0">
              <a:buNone/>
              <a:defRPr sz="1600">
                <a:solidFill>
                  <a:schemeClr val="tx1">
                    <a:tint val="75000"/>
                  </a:schemeClr>
                </a:solidFill>
              </a:defRPr>
            </a:lvl6pPr>
            <a:lvl7pPr marL="3116929" indent="0">
              <a:buNone/>
              <a:defRPr sz="1600">
                <a:solidFill>
                  <a:schemeClr val="tx1">
                    <a:tint val="75000"/>
                  </a:schemeClr>
                </a:solidFill>
              </a:defRPr>
            </a:lvl7pPr>
            <a:lvl8pPr marL="3636417" indent="0">
              <a:buNone/>
              <a:defRPr sz="1600">
                <a:solidFill>
                  <a:schemeClr val="tx1">
                    <a:tint val="75000"/>
                  </a:schemeClr>
                </a:solidFill>
              </a:defRPr>
            </a:lvl8pPr>
            <a:lvl9pPr marL="4155905" indent="0">
              <a:buNone/>
              <a:defRPr sz="1600">
                <a:solidFill>
                  <a:schemeClr val="tx1">
                    <a:tint val="75000"/>
                  </a:schemeClr>
                </a:solidFill>
              </a:defRPr>
            </a:lvl9pPr>
          </a:lstStyle>
          <a:p>
            <a:pPr lvl="0"/>
            <a:r>
              <a:rPr lang="en-US"/>
              <a:t>Click to edit Master text styles</a:t>
            </a:r>
          </a:p>
        </p:txBody>
      </p:sp>
      <p:pic>
        <p:nvPicPr>
          <p:cNvPr id="5" name="Picture 4" descr="Chart, histogram&#10;&#10;Description automatically generated">
            <a:extLst>
              <a:ext uri="{FF2B5EF4-FFF2-40B4-BE49-F238E27FC236}">
                <a16:creationId xmlns:a16="http://schemas.microsoft.com/office/drawing/2014/main" id="{3315BB91-4C74-4842-BE78-76C6AA3DD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592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0DD54F-F482-473C-82D5-E26BDF6175C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45081" y="3705053"/>
            <a:ext cx="10363200" cy="1362075"/>
          </a:xfrm>
        </p:spPr>
        <p:txBody>
          <a:bodyPr anchor="t">
            <a:normAutofit/>
          </a:bodyPr>
          <a:lstStyle>
            <a:lvl1pPr algn="l">
              <a:defRPr sz="3600" b="1" cap="all">
                <a:solidFill>
                  <a:schemeClr val="tx1"/>
                </a:solidFill>
              </a:defRPr>
            </a:lvl1pPr>
          </a:lstStyle>
          <a:p>
            <a:r>
              <a:rPr lang="en-US"/>
              <a:t>Click to edit Master title style</a:t>
            </a:r>
            <a:endParaRPr lang="en-GB"/>
          </a:p>
        </p:txBody>
      </p:sp>
      <p:sp>
        <p:nvSpPr>
          <p:cNvPr id="3" name="Text Placeholder 2"/>
          <p:cNvSpPr>
            <a:spLocks noGrp="1"/>
          </p:cNvSpPr>
          <p:nvPr>
            <p:ph type="body" idx="1"/>
          </p:nvPr>
        </p:nvSpPr>
        <p:spPr>
          <a:xfrm>
            <a:off x="645081" y="2204865"/>
            <a:ext cx="10363200" cy="1500187"/>
          </a:xfrm>
        </p:spPr>
        <p:txBody>
          <a:bodyPr anchor="b">
            <a:normAutofit/>
          </a:bodyPr>
          <a:lstStyle>
            <a:lvl1pPr marL="0" indent="0">
              <a:buNone/>
              <a:defRPr sz="2667">
                <a:solidFill>
                  <a:schemeClr val="tx1"/>
                </a:solidFill>
              </a:defRPr>
            </a:lvl1pPr>
            <a:lvl2pPr marL="519488" indent="0">
              <a:buNone/>
              <a:defRPr sz="2000">
                <a:solidFill>
                  <a:schemeClr val="tx1">
                    <a:tint val="75000"/>
                  </a:schemeClr>
                </a:solidFill>
              </a:defRPr>
            </a:lvl2pPr>
            <a:lvl3pPr marL="1038977" indent="0">
              <a:buNone/>
              <a:defRPr sz="1867">
                <a:solidFill>
                  <a:schemeClr val="tx1">
                    <a:tint val="75000"/>
                  </a:schemeClr>
                </a:solidFill>
              </a:defRPr>
            </a:lvl3pPr>
            <a:lvl4pPr marL="1558465" indent="0">
              <a:buNone/>
              <a:defRPr sz="1600">
                <a:solidFill>
                  <a:schemeClr val="tx1">
                    <a:tint val="75000"/>
                  </a:schemeClr>
                </a:solidFill>
              </a:defRPr>
            </a:lvl4pPr>
            <a:lvl5pPr marL="2077952" indent="0">
              <a:buNone/>
              <a:defRPr sz="1600">
                <a:solidFill>
                  <a:schemeClr val="tx1">
                    <a:tint val="75000"/>
                  </a:schemeClr>
                </a:solidFill>
              </a:defRPr>
            </a:lvl5pPr>
            <a:lvl6pPr marL="2597440" indent="0">
              <a:buNone/>
              <a:defRPr sz="1600">
                <a:solidFill>
                  <a:schemeClr val="tx1">
                    <a:tint val="75000"/>
                  </a:schemeClr>
                </a:solidFill>
              </a:defRPr>
            </a:lvl6pPr>
            <a:lvl7pPr marL="3116929" indent="0">
              <a:buNone/>
              <a:defRPr sz="1600">
                <a:solidFill>
                  <a:schemeClr val="tx1">
                    <a:tint val="75000"/>
                  </a:schemeClr>
                </a:solidFill>
              </a:defRPr>
            </a:lvl7pPr>
            <a:lvl8pPr marL="3636417" indent="0">
              <a:buNone/>
              <a:defRPr sz="1600">
                <a:solidFill>
                  <a:schemeClr val="tx1">
                    <a:tint val="75000"/>
                  </a:schemeClr>
                </a:solidFill>
              </a:defRPr>
            </a:lvl8pPr>
            <a:lvl9pPr marL="4155905"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4CC82222-8347-444E-BE55-E602C7B3FFBF}"/>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317075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3BB7A2-28D4-47D7-BD75-1F71B1847C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p:cNvSpPr>
            <a:spLocks noGrp="1"/>
          </p:cNvSpPr>
          <p:nvPr>
            <p:ph sz="half" idx="1"/>
          </p:nvPr>
        </p:nvSpPr>
        <p:spPr>
          <a:xfrm>
            <a:off x="601236" y="1412776"/>
            <a:ext cx="5310909" cy="4525963"/>
          </a:xfrm>
        </p:spPr>
        <p:txBody>
          <a:bodyPr>
            <a:normAutofit/>
          </a:bodyPr>
          <a:lstStyle>
            <a:lvl1pPr>
              <a:defRPr sz="2667"/>
            </a:lvl1pPr>
            <a:lvl2pPr>
              <a:defRPr sz="2267"/>
            </a:lvl2pPr>
            <a:lvl3pPr>
              <a:defRPr sz="2000"/>
            </a:lvl3pPr>
            <a:lvl4pPr>
              <a:defRPr sz="1867"/>
            </a:lvl4pPr>
            <a:lvl5pPr>
              <a:defRPr sz="1867"/>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79855" y="1412776"/>
            <a:ext cx="5310909" cy="4525963"/>
          </a:xfrm>
        </p:spPr>
        <p:txBody>
          <a:bodyPr>
            <a:normAutofit/>
          </a:bodyPr>
          <a:lstStyle>
            <a:lvl1pPr>
              <a:defRPr sz="2667"/>
            </a:lvl1pPr>
            <a:lvl2pPr>
              <a:defRPr sz="2267"/>
            </a:lvl2pPr>
            <a:lvl3pPr>
              <a:defRPr sz="2000"/>
            </a:lvl3pPr>
            <a:lvl4pPr>
              <a:defRPr sz="1867"/>
            </a:lvl4pPr>
            <a:lvl5pPr>
              <a:defRPr sz="1867"/>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p:cNvSpPr>
            <a:spLocks noGrp="1"/>
          </p:cNvSpPr>
          <p:nvPr>
            <p:ph type="title"/>
          </p:nvPr>
        </p:nvSpPr>
        <p:spPr>
          <a:xfrm>
            <a:off x="609600" y="274637"/>
            <a:ext cx="10972800" cy="994123"/>
          </a:xfrm>
        </p:spPr>
        <p:txBody>
          <a:bodyPr/>
          <a:lstStyle/>
          <a:p>
            <a:r>
              <a:rPr lang="en-US"/>
              <a:t>Click to edit Master title style</a:t>
            </a:r>
            <a:endParaRPr lang="en-GB"/>
          </a:p>
        </p:txBody>
      </p:sp>
      <p:sp>
        <p:nvSpPr>
          <p:cNvPr id="7" name="Slide Number Placeholder 5">
            <a:extLst>
              <a:ext uri="{FF2B5EF4-FFF2-40B4-BE49-F238E27FC236}">
                <a16:creationId xmlns:a16="http://schemas.microsoft.com/office/drawing/2014/main" id="{F86DCB63-DA06-46F1-918D-8F20FF44E29E}"/>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409161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C7DFAD-BFDA-41E0-89BF-B8A47A224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609600" y="1356988"/>
            <a:ext cx="5386917" cy="639763"/>
          </a:xfrm>
        </p:spPr>
        <p:txBody>
          <a:bodyPr anchor="ctr">
            <a:normAutofit/>
          </a:bodyPr>
          <a:lstStyle>
            <a:lvl1pPr marL="0" indent="0">
              <a:buNone/>
              <a:defRPr sz="2267" b="1"/>
            </a:lvl1pPr>
            <a:lvl2pPr marL="519488" indent="0">
              <a:buNone/>
              <a:defRPr sz="2267" b="1"/>
            </a:lvl2pPr>
            <a:lvl3pPr marL="1038977" indent="0">
              <a:buNone/>
              <a:defRPr sz="2000" b="1"/>
            </a:lvl3pPr>
            <a:lvl4pPr marL="1558465" indent="0">
              <a:buNone/>
              <a:defRPr sz="1867" b="1"/>
            </a:lvl4pPr>
            <a:lvl5pPr marL="2077952" indent="0">
              <a:buNone/>
              <a:defRPr sz="1867" b="1"/>
            </a:lvl5pPr>
            <a:lvl6pPr marL="2597440" indent="0">
              <a:buNone/>
              <a:defRPr sz="1867" b="1"/>
            </a:lvl6pPr>
            <a:lvl7pPr marL="3116929" indent="0">
              <a:buNone/>
              <a:defRPr sz="1867" b="1"/>
            </a:lvl7pPr>
            <a:lvl8pPr marL="3636417" indent="0">
              <a:buNone/>
              <a:defRPr sz="1867" b="1"/>
            </a:lvl8pPr>
            <a:lvl9pPr marL="4155905" indent="0">
              <a:buNone/>
              <a:defRPr sz="1867" b="1"/>
            </a:lvl9pPr>
          </a:lstStyle>
          <a:p>
            <a:pPr lvl="0"/>
            <a:r>
              <a:rPr lang="en-US"/>
              <a:t>Click to edit Master text styles</a:t>
            </a:r>
          </a:p>
        </p:txBody>
      </p:sp>
      <p:sp>
        <p:nvSpPr>
          <p:cNvPr id="4" name="Content Placeholder 3"/>
          <p:cNvSpPr>
            <a:spLocks noGrp="1"/>
          </p:cNvSpPr>
          <p:nvPr>
            <p:ph sz="half" idx="2"/>
          </p:nvPr>
        </p:nvSpPr>
        <p:spPr>
          <a:xfrm>
            <a:off x="609600" y="1996751"/>
            <a:ext cx="5386917" cy="3951288"/>
          </a:xfrm>
        </p:spPr>
        <p:txBody>
          <a:bodyPr>
            <a:normAutofit/>
          </a:bodyPr>
          <a:lstStyle>
            <a:lvl1pPr>
              <a:defRPr sz="2267"/>
            </a:lvl1pPr>
            <a:lvl2pPr>
              <a:defRPr sz="2000"/>
            </a:lvl2pPr>
            <a:lvl3pPr>
              <a:defRPr sz="1867"/>
            </a:lvl3pPr>
            <a:lvl4pPr>
              <a:defRPr sz="1600"/>
            </a:lvl4pPr>
            <a:lvl5pPr>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356988"/>
            <a:ext cx="5389033" cy="639763"/>
          </a:xfrm>
        </p:spPr>
        <p:txBody>
          <a:bodyPr anchor="ctr">
            <a:normAutofit/>
          </a:bodyPr>
          <a:lstStyle>
            <a:lvl1pPr marL="0" indent="0">
              <a:buNone/>
              <a:defRPr sz="2267" b="1"/>
            </a:lvl1pPr>
            <a:lvl2pPr marL="519488" indent="0">
              <a:buNone/>
              <a:defRPr sz="2267" b="1"/>
            </a:lvl2pPr>
            <a:lvl3pPr marL="1038977" indent="0">
              <a:buNone/>
              <a:defRPr sz="2000" b="1"/>
            </a:lvl3pPr>
            <a:lvl4pPr marL="1558465" indent="0">
              <a:buNone/>
              <a:defRPr sz="1867" b="1"/>
            </a:lvl4pPr>
            <a:lvl5pPr marL="2077952" indent="0">
              <a:buNone/>
              <a:defRPr sz="1867" b="1"/>
            </a:lvl5pPr>
            <a:lvl6pPr marL="2597440" indent="0">
              <a:buNone/>
              <a:defRPr sz="1867" b="1"/>
            </a:lvl6pPr>
            <a:lvl7pPr marL="3116929" indent="0">
              <a:buNone/>
              <a:defRPr sz="1867" b="1"/>
            </a:lvl7pPr>
            <a:lvl8pPr marL="3636417" indent="0">
              <a:buNone/>
              <a:defRPr sz="1867" b="1"/>
            </a:lvl8pPr>
            <a:lvl9pPr marL="4155905" indent="0">
              <a:buNone/>
              <a:defRPr sz="1867" b="1"/>
            </a:lvl9pPr>
          </a:lstStyle>
          <a:p>
            <a:pPr lvl="0"/>
            <a:r>
              <a:rPr lang="en-US"/>
              <a:t>Click to edit Master text styles</a:t>
            </a:r>
          </a:p>
        </p:txBody>
      </p:sp>
      <p:sp>
        <p:nvSpPr>
          <p:cNvPr id="6" name="Content Placeholder 5"/>
          <p:cNvSpPr>
            <a:spLocks noGrp="1"/>
          </p:cNvSpPr>
          <p:nvPr>
            <p:ph sz="quarter" idx="4"/>
          </p:nvPr>
        </p:nvSpPr>
        <p:spPr>
          <a:xfrm>
            <a:off x="6193369" y="1996751"/>
            <a:ext cx="5389033" cy="3951288"/>
          </a:xfrm>
        </p:spPr>
        <p:txBody>
          <a:bodyPr>
            <a:normAutofit/>
          </a:bodyPr>
          <a:lstStyle>
            <a:lvl1pPr>
              <a:defRPr sz="2267"/>
            </a:lvl1pPr>
            <a:lvl2pPr>
              <a:defRPr sz="2000"/>
            </a:lvl2pPr>
            <a:lvl3pPr>
              <a:defRPr sz="1867"/>
            </a:lvl3pPr>
            <a:lvl4pPr>
              <a:defRPr sz="1600"/>
            </a:lvl4pPr>
            <a:lvl5pPr>
              <a:defRPr sz="1600"/>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609600" y="274637"/>
            <a:ext cx="10972800" cy="994123"/>
          </a:xfrm>
        </p:spPr>
        <p:txBody>
          <a:bodyPr/>
          <a:lstStyle/>
          <a:p>
            <a:r>
              <a:rPr lang="en-US"/>
              <a:t>Click to edit Master title style</a:t>
            </a:r>
            <a:endParaRPr lang="en-GB"/>
          </a:p>
        </p:txBody>
      </p:sp>
      <p:sp>
        <p:nvSpPr>
          <p:cNvPr id="9" name="Slide Number Placeholder 5">
            <a:extLst>
              <a:ext uri="{FF2B5EF4-FFF2-40B4-BE49-F238E27FC236}">
                <a16:creationId xmlns:a16="http://schemas.microsoft.com/office/drawing/2014/main" id="{B63A5E42-6786-432B-BA96-01589193C533}"/>
              </a:ext>
            </a:extLst>
          </p:cNvPr>
          <p:cNvSpPr>
            <a:spLocks noGrp="1"/>
          </p:cNvSpPr>
          <p:nvPr>
            <p:ph type="sldNum" sz="quarter" idx="10"/>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37064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684366-9C21-4323-AAB8-D6287DA6F9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p:cNvSpPr>
            <a:spLocks noGrp="1"/>
          </p:cNvSpPr>
          <p:nvPr>
            <p:ph type="title"/>
          </p:nvPr>
        </p:nvSpPr>
        <p:spPr>
          <a:xfrm>
            <a:off x="609600" y="274637"/>
            <a:ext cx="10972800" cy="994123"/>
          </a:xfrm>
        </p:spPr>
        <p:txBody>
          <a:bodyPr/>
          <a:lstStyle/>
          <a:p>
            <a:r>
              <a:rPr lang="en-US"/>
              <a:t>Click to edit Master title style</a:t>
            </a:r>
            <a:endParaRPr lang="en-GB"/>
          </a:p>
        </p:txBody>
      </p:sp>
      <p:sp>
        <p:nvSpPr>
          <p:cNvPr id="5" name="Slide Number Placeholder 5">
            <a:extLst>
              <a:ext uri="{FF2B5EF4-FFF2-40B4-BE49-F238E27FC236}">
                <a16:creationId xmlns:a16="http://schemas.microsoft.com/office/drawing/2014/main" id="{D740C7F2-A9D6-4F47-97FA-881806727004}"/>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223079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914978-3201-4182-B05F-D30AF0D3EB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lide Number Placeholder 5">
            <a:extLst>
              <a:ext uri="{FF2B5EF4-FFF2-40B4-BE49-F238E27FC236}">
                <a16:creationId xmlns:a16="http://schemas.microsoft.com/office/drawing/2014/main" id="{121D9B9B-5974-47B7-909C-FD4A58C76E07}"/>
              </a:ext>
            </a:extLst>
          </p:cNvPr>
          <p:cNvSpPr>
            <a:spLocks noGrp="1"/>
          </p:cNvSpPr>
          <p:nvPr>
            <p:ph type="sldNum" sz="quarter" idx="4"/>
          </p:nvPr>
        </p:nvSpPr>
        <p:spPr>
          <a:xfrm>
            <a:off x="503817" y="6301636"/>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253069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517076"/>
            <a:ext cx="10972800" cy="4421087"/>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498928" y="6246504"/>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AD565A47-CFC8-457A-BE97-387E666B6179}" type="slidenum">
              <a:rPr lang="en-GB" smtClean="0"/>
              <a:t>‹#›</a:t>
            </a:fld>
            <a:endParaRPr lang="en-GB"/>
          </a:p>
        </p:txBody>
      </p:sp>
    </p:spTree>
    <p:extLst>
      <p:ext uri="{BB962C8B-B14F-4D97-AF65-F5344CB8AC3E}">
        <p14:creationId xmlns:p14="http://schemas.microsoft.com/office/powerpoint/2010/main" val="1697263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038977" rtl="0" eaLnBrk="1" latinLnBrk="0" hangingPunct="1">
        <a:spcBef>
          <a:spcPct val="0"/>
        </a:spcBef>
        <a:buNone/>
        <a:defRPr sz="3200" b="1" kern="1200">
          <a:solidFill>
            <a:schemeClr val="tx1"/>
          </a:solidFill>
          <a:latin typeface="Arial Nova" pitchFamily="34" charset="0"/>
          <a:ea typeface="+mj-ea"/>
          <a:cs typeface="+mj-cs"/>
        </a:defRPr>
      </a:lvl1pPr>
    </p:titleStyle>
    <p:bodyStyle>
      <a:lvl1pPr marL="389616" indent="-389616" algn="l" defTabSz="1038977" rtl="0" eaLnBrk="1" latinLnBrk="0" hangingPunct="1">
        <a:spcBef>
          <a:spcPct val="20000"/>
        </a:spcBef>
        <a:buFont typeface="Wingdings" pitchFamily="2" charset="2"/>
        <a:buChar char="§"/>
        <a:defRPr sz="2667" kern="1200">
          <a:solidFill>
            <a:schemeClr val="tx1"/>
          </a:solidFill>
          <a:latin typeface="Arial Nova" pitchFamily="34" charset="0"/>
          <a:ea typeface="+mn-ea"/>
          <a:cs typeface="+mn-cs"/>
        </a:defRPr>
      </a:lvl1pPr>
      <a:lvl2pPr marL="844168" indent="-324680" algn="l" defTabSz="1038977" rtl="0" eaLnBrk="1" latinLnBrk="0" hangingPunct="1">
        <a:spcBef>
          <a:spcPct val="20000"/>
        </a:spcBef>
        <a:buFont typeface="Arial" pitchFamily="34" charset="0"/>
        <a:buChar char="•"/>
        <a:defRPr sz="2267" kern="1200">
          <a:solidFill>
            <a:schemeClr val="tx1"/>
          </a:solidFill>
          <a:latin typeface="Arial Nova Light" pitchFamily="34" charset="0"/>
          <a:ea typeface="+mn-ea"/>
          <a:cs typeface="Arial Nova Light" pitchFamily="34" charset="0"/>
        </a:defRPr>
      </a:lvl2pPr>
      <a:lvl3pPr marL="1298721" indent="-259744" algn="l" defTabSz="1038977" rtl="0" eaLnBrk="1" latinLnBrk="0" hangingPunct="1">
        <a:spcBef>
          <a:spcPct val="20000"/>
        </a:spcBef>
        <a:buFont typeface="Arial Nova Light" pitchFamily="34" charset="0"/>
        <a:buChar char="–"/>
        <a:defRPr sz="2000" kern="1200">
          <a:solidFill>
            <a:schemeClr val="tx1"/>
          </a:solidFill>
          <a:latin typeface="Arial Nova Light" pitchFamily="34" charset="0"/>
          <a:ea typeface="+mn-ea"/>
          <a:cs typeface="Arial Nova Light" pitchFamily="34" charset="0"/>
        </a:defRPr>
      </a:lvl3pPr>
      <a:lvl4pPr marL="1818208"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4pPr>
      <a:lvl5pPr marL="2337696"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5pPr>
      <a:lvl6pPr marL="2857185"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673"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6161"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650"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9pPr>
    </p:bodyStyle>
    <p:otherStyle>
      <a:defPPr>
        <a:defRPr lang="en-US"/>
      </a:defPPr>
      <a:lvl1pPr marL="0" algn="l" defTabSz="1038977" rtl="0" eaLnBrk="1" latinLnBrk="0" hangingPunct="1">
        <a:defRPr sz="2000" kern="1200">
          <a:solidFill>
            <a:schemeClr val="tx1"/>
          </a:solidFill>
          <a:latin typeface="+mn-lt"/>
          <a:ea typeface="+mn-ea"/>
          <a:cs typeface="+mn-cs"/>
        </a:defRPr>
      </a:lvl1pPr>
      <a:lvl2pPr marL="519488" algn="l" defTabSz="1038977" rtl="0" eaLnBrk="1" latinLnBrk="0" hangingPunct="1">
        <a:defRPr sz="2000" kern="1200">
          <a:solidFill>
            <a:schemeClr val="tx1"/>
          </a:solidFill>
          <a:latin typeface="+mn-lt"/>
          <a:ea typeface="+mn-ea"/>
          <a:cs typeface="+mn-cs"/>
        </a:defRPr>
      </a:lvl2pPr>
      <a:lvl3pPr marL="1038977" algn="l" defTabSz="1038977" rtl="0" eaLnBrk="1" latinLnBrk="0" hangingPunct="1">
        <a:defRPr sz="2000" kern="1200">
          <a:solidFill>
            <a:schemeClr val="tx1"/>
          </a:solidFill>
          <a:latin typeface="+mn-lt"/>
          <a:ea typeface="+mn-ea"/>
          <a:cs typeface="+mn-cs"/>
        </a:defRPr>
      </a:lvl3pPr>
      <a:lvl4pPr marL="1558465" algn="l" defTabSz="1038977" rtl="0" eaLnBrk="1" latinLnBrk="0" hangingPunct="1">
        <a:defRPr sz="2000" kern="1200">
          <a:solidFill>
            <a:schemeClr val="tx1"/>
          </a:solidFill>
          <a:latin typeface="+mn-lt"/>
          <a:ea typeface="+mn-ea"/>
          <a:cs typeface="+mn-cs"/>
        </a:defRPr>
      </a:lvl4pPr>
      <a:lvl5pPr marL="2077952" algn="l" defTabSz="1038977" rtl="0" eaLnBrk="1" latinLnBrk="0" hangingPunct="1">
        <a:defRPr sz="2000" kern="1200">
          <a:solidFill>
            <a:schemeClr val="tx1"/>
          </a:solidFill>
          <a:latin typeface="+mn-lt"/>
          <a:ea typeface="+mn-ea"/>
          <a:cs typeface="+mn-cs"/>
        </a:defRPr>
      </a:lvl5pPr>
      <a:lvl6pPr marL="2597440" algn="l" defTabSz="1038977" rtl="0" eaLnBrk="1" latinLnBrk="0" hangingPunct="1">
        <a:defRPr sz="2000" kern="1200">
          <a:solidFill>
            <a:schemeClr val="tx1"/>
          </a:solidFill>
          <a:latin typeface="+mn-lt"/>
          <a:ea typeface="+mn-ea"/>
          <a:cs typeface="+mn-cs"/>
        </a:defRPr>
      </a:lvl6pPr>
      <a:lvl7pPr marL="3116929" algn="l" defTabSz="1038977" rtl="0" eaLnBrk="1" latinLnBrk="0" hangingPunct="1">
        <a:defRPr sz="2000" kern="1200">
          <a:solidFill>
            <a:schemeClr val="tx1"/>
          </a:solidFill>
          <a:latin typeface="+mn-lt"/>
          <a:ea typeface="+mn-ea"/>
          <a:cs typeface="+mn-cs"/>
        </a:defRPr>
      </a:lvl7pPr>
      <a:lvl8pPr marL="3636417" algn="l" defTabSz="1038977" rtl="0" eaLnBrk="1" latinLnBrk="0" hangingPunct="1">
        <a:defRPr sz="2000" kern="1200">
          <a:solidFill>
            <a:schemeClr val="tx1"/>
          </a:solidFill>
          <a:latin typeface="+mn-lt"/>
          <a:ea typeface="+mn-ea"/>
          <a:cs typeface="+mn-cs"/>
        </a:defRPr>
      </a:lvl8pPr>
      <a:lvl9pPr marL="4155905" algn="l" defTabSz="1038977"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77925" tIns="38963" rIns="77925" bIns="3896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517076"/>
            <a:ext cx="10972800" cy="4421087"/>
          </a:xfrm>
          <a:prstGeom prst="rect">
            <a:avLst/>
          </a:prstGeom>
        </p:spPr>
        <p:txBody>
          <a:bodyPr vert="horz" lIns="77925" tIns="38963" rIns="77925" bIns="3896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498928" y="6246504"/>
            <a:ext cx="2844800" cy="365125"/>
          </a:xfrm>
          <a:prstGeom prst="rect">
            <a:avLst/>
          </a:prstGeom>
        </p:spPr>
        <p:txBody>
          <a:bodyPr vert="horz" lIns="77925" tIns="38963" rIns="77925" bIns="38963" rtlCol="0" anchor="ctr"/>
          <a:lstStyle>
            <a:lvl1pPr algn="l">
              <a:defRPr sz="1200" b="1">
                <a:solidFill>
                  <a:schemeClr val="tx1">
                    <a:tint val="75000"/>
                  </a:schemeClr>
                </a:solidFill>
                <a:latin typeface="Arial Nova" pitchFamily="34" charset="0"/>
              </a:defRPr>
            </a:lvl1pPr>
          </a:lstStyle>
          <a:p>
            <a:fld id="{59633D82-26E8-4858-B011-E137D7666617}" type="slidenum">
              <a:rPr lang="en-GB" smtClean="0"/>
              <a:t>‹#›</a:t>
            </a:fld>
            <a:endParaRPr lang="en-GB"/>
          </a:p>
        </p:txBody>
      </p:sp>
    </p:spTree>
    <p:extLst>
      <p:ext uri="{BB962C8B-B14F-4D97-AF65-F5344CB8AC3E}">
        <p14:creationId xmlns:p14="http://schemas.microsoft.com/office/powerpoint/2010/main" val="30989985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1038977" rtl="0" eaLnBrk="1" latinLnBrk="0" hangingPunct="1">
        <a:spcBef>
          <a:spcPct val="0"/>
        </a:spcBef>
        <a:buNone/>
        <a:defRPr sz="3200" b="1" kern="1200">
          <a:solidFill>
            <a:schemeClr val="tx1"/>
          </a:solidFill>
          <a:latin typeface="Arial Nova" pitchFamily="34" charset="0"/>
          <a:ea typeface="+mj-ea"/>
          <a:cs typeface="+mj-cs"/>
        </a:defRPr>
      </a:lvl1pPr>
    </p:titleStyle>
    <p:bodyStyle>
      <a:lvl1pPr marL="389616" indent="-389616" algn="l" defTabSz="1038977" rtl="0" eaLnBrk="1" latinLnBrk="0" hangingPunct="1">
        <a:spcBef>
          <a:spcPct val="20000"/>
        </a:spcBef>
        <a:buFont typeface="Wingdings" pitchFamily="2" charset="2"/>
        <a:buChar char="§"/>
        <a:defRPr sz="2667" kern="1200">
          <a:solidFill>
            <a:schemeClr val="tx1"/>
          </a:solidFill>
          <a:latin typeface="Arial Nova" pitchFamily="34" charset="0"/>
          <a:ea typeface="+mn-ea"/>
          <a:cs typeface="+mn-cs"/>
        </a:defRPr>
      </a:lvl1pPr>
      <a:lvl2pPr marL="844168" indent="-324680" algn="l" defTabSz="1038977" rtl="0" eaLnBrk="1" latinLnBrk="0" hangingPunct="1">
        <a:spcBef>
          <a:spcPct val="20000"/>
        </a:spcBef>
        <a:buFont typeface="Arial" pitchFamily="34" charset="0"/>
        <a:buChar char="•"/>
        <a:defRPr sz="2267" kern="1200">
          <a:solidFill>
            <a:schemeClr val="tx1"/>
          </a:solidFill>
          <a:latin typeface="Arial Nova Light" pitchFamily="34" charset="0"/>
          <a:ea typeface="+mn-ea"/>
          <a:cs typeface="Arial Nova Light" pitchFamily="34" charset="0"/>
        </a:defRPr>
      </a:lvl2pPr>
      <a:lvl3pPr marL="1298721" indent="-259744" algn="l" defTabSz="1038977" rtl="0" eaLnBrk="1" latinLnBrk="0" hangingPunct="1">
        <a:spcBef>
          <a:spcPct val="20000"/>
        </a:spcBef>
        <a:buFont typeface="Arial Nova Light" pitchFamily="34" charset="0"/>
        <a:buChar char="–"/>
        <a:defRPr sz="2000" kern="1200">
          <a:solidFill>
            <a:schemeClr val="tx1"/>
          </a:solidFill>
          <a:latin typeface="Arial Nova Light" pitchFamily="34" charset="0"/>
          <a:ea typeface="+mn-ea"/>
          <a:cs typeface="Arial Nova Light" pitchFamily="34" charset="0"/>
        </a:defRPr>
      </a:lvl3pPr>
      <a:lvl4pPr marL="1818208"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4pPr>
      <a:lvl5pPr marL="2337696"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5pPr>
      <a:lvl6pPr marL="2857185"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6pPr>
      <a:lvl7pPr marL="3376673"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7pPr>
      <a:lvl8pPr marL="3896161"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8pPr>
      <a:lvl9pPr marL="4415650" indent="-259744" algn="l" defTabSz="1038977" rtl="0" eaLnBrk="1" latinLnBrk="0" hangingPunct="1">
        <a:spcBef>
          <a:spcPct val="20000"/>
        </a:spcBef>
        <a:buFont typeface="Arial" pitchFamily="34" charset="0"/>
        <a:buChar char="•"/>
        <a:defRPr sz="2267" kern="1200">
          <a:solidFill>
            <a:schemeClr val="tx1"/>
          </a:solidFill>
          <a:latin typeface="+mn-lt"/>
          <a:ea typeface="+mn-ea"/>
          <a:cs typeface="+mn-cs"/>
        </a:defRPr>
      </a:lvl9pPr>
    </p:bodyStyle>
    <p:otherStyle>
      <a:defPPr>
        <a:defRPr lang="en-US"/>
      </a:defPPr>
      <a:lvl1pPr marL="0" algn="l" defTabSz="1038977" rtl="0" eaLnBrk="1" latinLnBrk="0" hangingPunct="1">
        <a:defRPr sz="2000" kern="1200">
          <a:solidFill>
            <a:schemeClr val="tx1"/>
          </a:solidFill>
          <a:latin typeface="+mn-lt"/>
          <a:ea typeface="+mn-ea"/>
          <a:cs typeface="+mn-cs"/>
        </a:defRPr>
      </a:lvl1pPr>
      <a:lvl2pPr marL="519488" algn="l" defTabSz="1038977" rtl="0" eaLnBrk="1" latinLnBrk="0" hangingPunct="1">
        <a:defRPr sz="2000" kern="1200">
          <a:solidFill>
            <a:schemeClr val="tx1"/>
          </a:solidFill>
          <a:latin typeface="+mn-lt"/>
          <a:ea typeface="+mn-ea"/>
          <a:cs typeface="+mn-cs"/>
        </a:defRPr>
      </a:lvl2pPr>
      <a:lvl3pPr marL="1038977" algn="l" defTabSz="1038977" rtl="0" eaLnBrk="1" latinLnBrk="0" hangingPunct="1">
        <a:defRPr sz="2000" kern="1200">
          <a:solidFill>
            <a:schemeClr val="tx1"/>
          </a:solidFill>
          <a:latin typeface="+mn-lt"/>
          <a:ea typeface="+mn-ea"/>
          <a:cs typeface="+mn-cs"/>
        </a:defRPr>
      </a:lvl3pPr>
      <a:lvl4pPr marL="1558465" algn="l" defTabSz="1038977" rtl="0" eaLnBrk="1" latinLnBrk="0" hangingPunct="1">
        <a:defRPr sz="2000" kern="1200">
          <a:solidFill>
            <a:schemeClr val="tx1"/>
          </a:solidFill>
          <a:latin typeface="+mn-lt"/>
          <a:ea typeface="+mn-ea"/>
          <a:cs typeface="+mn-cs"/>
        </a:defRPr>
      </a:lvl4pPr>
      <a:lvl5pPr marL="2077952" algn="l" defTabSz="1038977" rtl="0" eaLnBrk="1" latinLnBrk="0" hangingPunct="1">
        <a:defRPr sz="2000" kern="1200">
          <a:solidFill>
            <a:schemeClr val="tx1"/>
          </a:solidFill>
          <a:latin typeface="+mn-lt"/>
          <a:ea typeface="+mn-ea"/>
          <a:cs typeface="+mn-cs"/>
        </a:defRPr>
      </a:lvl5pPr>
      <a:lvl6pPr marL="2597440" algn="l" defTabSz="1038977" rtl="0" eaLnBrk="1" latinLnBrk="0" hangingPunct="1">
        <a:defRPr sz="2000" kern="1200">
          <a:solidFill>
            <a:schemeClr val="tx1"/>
          </a:solidFill>
          <a:latin typeface="+mn-lt"/>
          <a:ea typeface="+mn-ea"/>
          <a:cs typeface="+mn-cs"/>
        </a:defRPr>
      </a:lvl6pPr>
      <a:lvl7pPr marL="3116929" algn="l" defTabSz="1038977" rtl="0" eaLnBrk="1" latinLnBrk="0" hangingPunct="1">
        <a:defRPr sz="2000" kern="1200">
          <a:solidFill>
            <a:schemeClr val="tx1"/>
          </a:solidFill>
          <a:latin typeface="+mn-lt"/>
          <a:ea typeface="+mn-ea"/>
          <a:cs typeface="+mn-cs"/>
        </a:defRPr>
      </a:lvl7pPr>
      <a:lvl8pPr marL="3636417" algn="l" defTabSz="1038977" rtl="0" eaLnBrk="1" latinLnBrk="0" hangingPunct="1">
        <a:defRPr sz="2000" kern="1200">
          <a:solidFill>
            <a:schemeClr val="tx1"/>
          </a:solidFill>
          <a:latin typeface="+mn-lt"/>
          <a:ea typeface="+mn-ea"/>
          <a:cs typeface="+mn-cs"/>
        </a:defRPr>
      </a:lvl8pPr>
      <a:lvl9pPr marL="4155905" algn="l" defTabSz="103897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birmingham.gov.uk/info/50265/supporting_healthier_communities/2463/community_health_profiles/3"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birmingham.gov.uk/info/50265/supporting_healthier_communities/2463/community_health_profiles/6"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34.svg"/><Relationship Id="rId5" Type="http://schemas.openxmlformats.org/officeDocument/2006/relationships/diagramQuickStyle" Target="../diagrams/quickStyle7.xml"/><Relationship Id="rId10" Type="http://schemas.openxmlformats.org/officeDocument/2006/relationships/image" Target="../media/image33.png"/><Relationship Id="rId4" Type="http://schemas.openxmlformats.org/officeDocument/2006/relationships/diagramLayout" Target="../diagrams/layout7.xml"/><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8C957CE-A520-4434-84BA-CA7ABCAA6B32}"/>
              </a:ext>
              <a:ext uri="{C183D7F6-B498-43B3-948B-1728B52AA6E4}">
                <adec:decorative xmlns:adec="http://schemas.microsoft.com/office/drawing/2017/decorative" val="1"/>
              </a:ext>
            </a:extLst>
          </p:cNvPr>
          <p:cNvSpPr txBox="1">
            <a:spLocks/>
          </p:cNvSpPr>
          <p:nvPr/>
        </p:nvSpPr>
        <p:spPr>
          <a:xfrm>
            <a:off x="5798798" y="4837584"/>
            <a:ext cx="5611323" cy="1752600"/>
          </a:xfrm>
          <a:prstGeom prst="rect">
            <a:avLst/>
          </a:prstGeom>
        </p:spPr>
        <p:txBody>
          <a:bodyPr vert="horz" lIns="77925" tIns="38963" rIns="77925" bIns="38963" rtlCol="0">
            <a:normAutofit fontScale="92500" lnSpcReduction="20000"/>
          </a:bodyPr>
          <a:lstStyle>
            <a:lvl1pPr marL="0" indent="0" algn="l" defTabSz="1038977" rtl="0" eaLnBrk="1" latinLnBrk="0" hangingPunct="1">
              <a:spcBef>
                <a:spcPct val="20000"/>
              </a:spcBef>
              <a:buFont typeface="Wingdings" pitchFamily="2" charset="2"/>
              <a:buNone/>
              <a:defRPr sz="2000" kern="1200">
                <a:solidFill>
                  <a:schemeClr val="tx1">
                    <a:tint val="75000"/>
                  </a:schemeClr>
                </a:solidFill>
                <a:latin typeface="Arial Nova" pitchFamily="34" charset="0"/>
                <a:ea typeface="+mn-ea"/>
                <a:cs typeface="+mn-cs"/>
              </a:defRPr>
            </a:lvl1pPr>
            <a:lvl2pPr marL="519488" indent="0" algn="ctr" defTabSz="1038977" rtl="0" eaLnBrk="1" latinLnBrk="0" hangingPunct="1">
              <a:spcBef>
                <a:spcPct val="20000"/>
              </a:spcBef>
              <a:buFont typeface="Arial" pitchFamily="34" charset="0"/>
              <a:buNone/>
              <a:defRPr sz="2267" kern="1200">
                <a:solidFill>
                  <a:schemeClr val="tx1">
                    <a:tint val="75000"/>
                  </a:schemeClr>
                </a:solidFill>
                <a:latin typeface="Arial Nova Light" pitchFamily="34" charset="0"/>
                <a:ea typeface="+mn-ea"/>
                <a:cs typeface="Arial Nova Light" pitchFamily="34" charset="0"/>
              </a:defRPr>
            </a:lvl2pPr>
            <a:lvl3pPr marL="1038977" indent="0" algn="ctr" defTabSz="1038977" rtl="0" eaLnBrk="1" latinLnBrk="0" hangingPunct="1">
              <a:spcBef>
                <a:spcPct val="20000"/>
              </a:spcBef>
              <a:buFont typeface="Arial Nova Light" pitchFamily="34" charset="0"/>
              <a:buNone/>
              <a:defRPr sz="2000" kern="1200">
                <a:solidFill>
                  <a:schemeClr val="tx1">
                    <a:tint val="75000"/>
                  </a:schemeClr>
                </a:solidFill>
                <a:latin typeface="Arial Nova Light" pitchFamily="34" charset="0"/>
                <a:ea typeface="+mn-ea"/>
                <a:cs typeface="Arial Nova Light" pitchFamily="34" charset="0"/>
              </a:defRPr>
            </a:lvl3pPr>
            <a:lvl4pPr marL="1558465" indent="0" algn="ctr" defTabSz="1038977" rtl="0" eaLnBrk="1" latinLnBrk="0" hangingPunct="1">
              <a:spcBef>
                <a:spcPct val="20000"/>
              </a:spcBef>
              <a:buFont typeface="Arial" pitchFamily="34" charset="0"/>
              <a:buNone/>
              <a:defRPr sz="1867" kern="1200">
                <a:solidFill>
                  <a:schemeClr val="tx1">
                    <a:tint val="75000"/>
                  </a:schemeClr>
                </a:solidFill>
                <a:latin typeface="Arial Nova Light" pitchFamily="34" charset="0"/>
                <a:ea typeface="+mn-ea"/>
                <a:cs typeface="Arial Nova Light" pitchFamily="34" charset="0"/>
              </a:defRPr>
            </a:lvl4pPr>
            <a:lvl5pPr marL="2077952" indent="0" algn="ctr" defTabSz="1038977" rtl="0" eaLnBrk="1" latinLnBrk="0" hangingPunct="1">
              <a:spcBef>
                <a:spcPct val="20000"/>
              </a:spcBef>
              <a:buFont typeface="Arial" pitchFamily="34" charset="0"/>
              <a:buNone/>
              <a:defRPr sz="1867" kern="1200">
                <a:solidFill>
                  <a:schemeClr val="tx1">
                    <a:tint val="75000"/>
                  </a:schemeClr>
                </a:solidFill>
                <a:latin typeface="Arial Nova Light" pitchFamily="34" charset="0"/>
                <a:ea typeface="+mn-ea"/>
                <a:cs typeface="Arial Nova Light" pitchFamily="34" charset="0"/>
              </a:defRPr>
            </a:lvl5pPr>
            <a:lvl6pPr marL="2597440" indent="0" algn="ctr" defTabSz="1038977" rtl="0" eaLnBrk="1" latinLnBrk="0" hangingPunct="1">
              <a:spcBef>
                <a:spcPct val="20000"/>
              </a:spcBef>
              <a:buFont typeface="Arial" pitchFamily="34" charset="0"/>
              <a:buNone/>
              <a:defRPr sz="2267" kern="1200">
                <a:solidFill>
                  <a:schemeClr val="tx1">
                    <a:tint val="75000"/>
                  </a:schemeClr>
                </a:solidFill>
                <a:latin typeface="+mn-lt"/>
                <a:ea typeface="+mn-ea"/>
                <a:cs typeface="+mn-cs"/>
              </a:defRPr>
            </a:lvl6pPr>
            <a:lvl7pPr marL="3116929" indent="0" algn="ctr" defTabSz="1038977" rtl="0" eaLnBrk="1" latinLnBrk="0" hangingPunct="1">
              <a:spcBef>
                <a:spcPct val="20000"/>
              </a:spcBef>
              <a:buFont typeface="Arial" pitchFamily="34" charset="0"/>
              <a:buNone/>
              <a:defRPr sz="2267" kern="1200">
                <a:solidFill>
                  <a:schemeClr val="tx1">
                    <a:tint val="75000"/>
                  </a:schemeClr>
                </a:solidFill>
                <a:latin typeface="+mn-lt"/>
                <a:ea typeface="+mn-ea"/>
                <a:cs typeface="+mn-cs"/>
              </a:defRPr>
            </a:lvl7pPr>
            <a:lvl8pPr marL="3636417" indent="0" algn="ctr" defTabSz="1038977" rtl="0" eaLnBrk="1" latinLnBrk="0" hangingPunct="1">
              <a:spcBef>
                <a:spcPct val="20000"/>
              </a:spcBef>
              <a:buFont typeface="Arial" pitchFamily="34" charset="0"/>
              <a:buNone/>
              <a:defRPr sz="2267" kern="1200">
                <a:solidFill>
                  <a:schemeClr val="tx1">
                    <a:tint val="75000"/>
                  </a:schemeClr>
                </a:solidFill>
                <a:latin typeface="+mn-lt"/>
                <a:ea typeface="+mn-ea"/>
                <a:cs typeface="+mn-cs"/>
              </a:defRPr>
            </a:lvl8pPr>
            <a:lvl9pPr marL="4155905" indent="0" algn="ctr" defTabSz="1038977" rtl="0" eaLnBrk="1" latinLnBrk="0" hangingPunct="1">
              <a:spcBef>
                <a:spcPct val="20000"/>
              </a:spcBef>
              <a:buFont typeface="Arial" pitchFamily="34" charset="0"/>
              <a:buNone/>
              <a:defRPr sz="2267" kern="1200">
                <a:solidFill>
                  <a:schemeClr val="tx1">
                    <a:tint val="75000"/>
                  </a:schemeClr>
                </a:solidFill>
                <a:latin typeface="+mn-lt"/>
                <a:ea typeface="+mn-ea"/>
                <a:cs typeface="+mn-cs"/>
              </a:defRPr>
            </a:lvl9pPr>
          </a:lstStyle>
          <a:p>
            <a:pPr marL="0" marR="0" lvl="0" indent="0" algn="l" defTabSz="1038977" rtl="0" eaLnBrk="1" fontAlgn="auto" latinLnBrk="0" hangingPunct="1">
              <a:lnSpc>
                <a:spcPct val="100000"/>
              </a:lnSpc>
              <a:spcBef>
                <a:spcPct val="20000"/>
              </a:spcBef>
              <a:spcAft>
                <a:spcPts val="0"/>
              </a:spcAft>
              <a:buClrTx/>
              <a:buSzTx/>
              <a:buFont typeface="Wingdings" pitchFamily="2" charset="2"/>
              <a:buNone/>
              <a:tabLst/>
              <a:defRPr/>
            </a:pPr>
            <a:r>
              <a:rPr kumimoji="0" lang="en-GB" sz="2000" b="1" i="0" u="none" strike="noStrike" kern="1200" cap="none" spc="0" normalizeH="0" baseline="0" noProof="0" dirty="0">
                <a:ln>
                  <a:noFill/>
                </a:ln>
                <a:solidFill>
                  <a:prstClr val="black">
                    <a:tint val="75000"/>
                  </a:prstClr>
                </a:solidFill>
                <a:effectLst/>
                <a:uLnTx/>
                <a:uFillTx/>
                <a:latin typeface="Arial Nova" pitchFamily="34" charset="0"/>
                <a:ea typeface="+mn-ea"/>
                <a:cs typeface="+mn-cs"/>
              </a:rPr>
              <a:t>Dr Justin Varney</a:t>
            </a:r>
          </a:p>
          <a:p>
            <a:pPr marL="0" marR="0" lvl="0" indent="0" algn="l" defTabSz="1038977" rtl="0" eaLnBrk="1" fontAlgn="auto" latinLnBrk="0" hangingPunct="1">
              <a:lnSpc>
                <a:spcPct val="100000"/>
              </a:lnSpc>
              <a:spcBef>
                <a:spcPct val="20000"/>
              </a:spcBef>
              <a:spcAft>
                <a:spcPts val="0"/>
              </a:spcAft>
              <a:buClrTx/>
              <a:buSzTx/>
              <a:buFont typeface="Wingdings" pitchFamily="2" charset="2"/>
              <a:buNone/>
              <a:tabLst/>
              <a:defRPr/>
            </a:pPr>
            <a:r>
              <a:rPr kumimoji="0" lang="en-GB" sz="2000" b="1" i="0" u="none" strike="noStrike" kern="1200" cap="none" spc="0" normalizeH="0" baseline="0" noProof="0" dirty="0">
                <a:ln>
                  <a:noFill/>
                </a:ln>
                <a:solidFill>
                  <a:prstClr val="black">
                    <a:tint val="75000"/>
                  </a:prstClr>
                </a:solidFill>
                <a:effectLst/>
                <a:uLnTx/>
                <a:uFillTx/>
                <a:latin typeface="Arial Nova" pitchFamily="34" charset="0"/>
                <a:ea typeface="+mn-ea"/>
                <a:cs typeface="+mn-cs"/>
              </a:rPr>
              <a:t>Director of Public Health</a:t>
            </a:r>
          </a:p>
          <a:p>
            <a:pPr marL="0" marR="0" lvl="0" indent="0" algn="l" defTabSz="1038977" rtl="0" eaLnBrk="1" fontAlgn="auto" latinLnBrk="0" hangingPunct="1">
              <a:lnSpc>
                <a:spcPct val="100000"/>
              </a:lnSpc>
              <a:spcBef>
                <a:spcPct val="20000"/>
              </a:spcBef>
              <a:spcAft>
                <a:spcPts val="0"/>
              </a:spcAft>
              <a:buClrTx/>
              <a:buSzTx/>
              <a:buFont typeface="Wingdings" pitchFamily="2" charset="2"/>
              <a:buNone/>
              <a:tabLst/>
              <a:defRPr/>
            </a:pPr>
            <a:r>
              <a:rPr kumimoji="0" lang="en-GB" sz="2000" b="1" i="0" u="none" strike="noStrike" kern="1200" cap="none" spc="0" normalizeH="0" baseline="0" noProof="0" dirty="0">
                <a:ln>
                  <a:noFill/>
                </a:ln>
                <a:solidFill>
                  <a:prstClr val="black">
                    <a:tint val="75000"/>
                  </a:prstClr>
                </a:solidFill>
                <a:effectLst/>
                <a:uLnTx/>
                <a:uFillTx/>
                <a:latin typeface="Arial Nova" pitchFamily="34" charset="0"/>
                <a:ea typeface="+mn-ea"/>
                <a:cs typeface="+mn-cs"/>
              </a:rPr>
              <a:t>Birmingham City Council</a:t>
            </a:r>
          </a:p>
          <a:p>
            <a:pPr marL="0" marR="0" lvl="0" indent="0" algn="l" defTabSz="1038977" rtl="0" eaLnBrk="1" fontAlgn="auto" latinLnBrk="0" hangingPunct="1">
              <a:lnSpc>
                <a:spcPct val="100000"/>
              </a:lnSpc>
              <a:spcBef>
                <a:spcPct val="20000"/>
              </a:spcBef>
              <a:spcAft>
                <a:spcPts val="0"/>
              </a:spcAft>
              <a:buClrTx/>
              <a:buSzTx/>
              <a:buFont typeface="Wingdings" pitchFamily="2" charset="2"/>
              <a:buNone/>
              <a:tabLst/>
              <a:defRPr/>
            </a:pPr>
            <a:r>
              <a:rPr kumimoji="0" lang="en-GB" sz="2000" b="1" i="0" u="none" strike="noStrike" kern="1200" cap="none" spc="0" normalizeH="0" baseline="0" noProof="0" dirty="0">
                <a:ln>
                  <a:noFill/>
                </a:ln>
                <a:solidFill>
                  <a:prstClr val="black">
                    <a:tint val="75000"/>
                  </a:prstClr>
                </a:solidFill>
                <a:effectLst/>
                <a:uLnTx/>
                <a:uFillTx/>
                <a:latin typeface="Arial Nova" pitchFamily="34" charset="0"/>
                <a:ea typeface="+mn-ea"/>
                <a:cs typeface="+mn-cs"/>
              </a:rPr>
              <a:t>October 2022</a:t>
            </a:r>
          </a:p>
          <a:p>
            <a:pPr marL="0" marR="0" lvl="0" indent="0" algn="l" defTabSz="1038977" rtl="0" eaLnBrk="1" fontAlgn="auto" latinLnBrk="0" hangingPunct="1">
              <a:lnSpc>
                <a:spcPct val="100000"/>
              </a:lnSpc>
              <a:spcBef>
                <a:spcPct val="20000"/>
              </a:spcBef>
              <a:spcAft>
                <a:spcPts val="0"/>
              </a:spcAft>
              <a:buClrTx/>
              <a:buSzTx/>
              <a:buFont typeface="Wingdings" pitchFamily="2" charset="2"/>
              <a:buNone/>
              <a:tabLst/>
              <a:defRPr/>
            </a:pPr>
            <a:br>
              <a:rPr kumimoji="0" lang="en-GB" sz="2000" b="1" i="0" u="none" strike="noStrike" kern="1200" cap="none" spc="0" normalizeH="0" baseline="0" noProof="0" dirty="0">
                <a:ln>
                  <a:noFill/>
                </a:ln>
                <a:solidFill>
                  <a:prstClr val="black">
                    <a:tint val="75000"/>
                  </a:prstClr>
                </a:solidFill>
                <a:effectLst/>
                <a:uLnTx/>
                <a:uFillTx/>
                <a:latin typeface="Arial Nova" pitchFamily="34" charset="0"/>
                <a:ea typeface="+mn-ea"/>
                <a:cs typeface="+mn-cs"/>
              </a:rPr>
            </a:br>
            <a:endParaRPr kumimoji="0" lang="en-GB" sz="2000" b="0" i="0" u="none" strike="noStrike" kern="1200" cap="none" spc="0" normalizeH="0" baseline="0" noProof="0" dirty="0">
              <a:ln>
                <a:noFill/>
              </a:ln>
              <a:solidFill>
                <a:prstClr val="black">
                  <a:tint val="75000"/>
                </a:prstClr>
              </a:solidFill>
              <a:effectLst/>
              <a:uLnTx/>
              <a:uFillTx/>
              <a:latin typeface="Arial Nova" pitchFamily="34" charset="0"/>
              <a:ea typeface="+mn-ea"/>
              <a:cs typeface="+mn-cs"/>
            </a:endParaRPr>
          </a:p>
        </p:txBody>
      </p:sp>
      <p:sp>
        <p:nvSpPr>
          <p:cNvPr id="3" name="Rectangle 2">
            <a:extLst>
              <a:ext uri="{FF2B5EF4-FFF2-40B4-BE49-F238E27FC236}">
                <a16:creationId xmlns:a16="http://schemas.microsoft.com/office/drawing/2014/main" id="{4533AA56-AB47-2D0F-B622-20CFE757627F}"/>
              </a:ext>
            </a:extLst>
          </p:cNvPr>
          <p:cNvSpPr/>
          <p:nvPr/>
        </p:nvSpPr>
        <p:spPr>
          <a:xfrm>
            <a:off x="5557838" y="1614488"/>
            <a:ext cx="6008000" cy="2957512"/>
          </a:xfrm>
          <a:prstGeom prst="rect">
            <a:avLst/>
          </a:prstGeom>
          <a:solidFill>
            <a:srgbClr val="4CBA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E5BF1302-E9B2-B2DC-CDB2-429457B6EBCC}"/>
              </a:ext>
            </a:extLst>
          </p:cNvPr>
          <p:cNvSpPr txBox="1"/>
          <p:nvPr/>
        </p:nvSpPr>
        <p:spPr>
          <a:xfrm>
            <a:off x="5798798" y="1614488"/>
            <a:ext cx="5665100" cy="2554545"/>
          </a:xfrm>
          <a:prstGeom prst="rect">
            <a:avLst/>
          </a:prstGeom>
          <a:noFill/>
        </p:spPr>
        <p:txBody>
          <a:bodyPr wrap="square" rtlCol="0">
            <a:spAutoFit/>
          </a:bodyPr>
          <a:lstStyle/>
          <a:p>
            <a:r>
              <a:rPr lang="en-US" sz="4000" b="1" dirty="0">
                <a:solidFill>
                  <a:schemeClr val="bg1"/>
                </a:solidFill>
              </a:rPr>
              <a:t>Responding to the public health needs of diverse communities in Birmingham</a:t>
            </a:r>
          </a:p>
        </p:txBody>
      </p:sp>
    </p:spTree>
    <p:extLst>
      <p:ext uri="{BB962C8B-B14F-4D97-AF65-F5344CB8AC3E}">
        <p14:creationId xmlns:p14="http://schemas.microsoft.com/office/powerpoint/2010/main" val="211260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CAF265-FC83-47A3-B974-42DC37D07ABA}"/>
              </a:ext>
            </a:extLst>
          </p:cNvPr>
          <p:cNvSpPr>
            <a:spLocks noGrp="1"/>
          </p:cNvSpPr>
          <p:nvPr>
            <p:ph type="title"/>
          </p:nvPr>
        </p:nvSpPr>
        <p:spPr/>
        <p:txBody>
          <a:bodyPr>
            <a:normAutofit/>
          </a:bodyPr>
          <a:lstStyle/>
          <a:p>
            <a:r>
              <a:rPr lang="en-GB" b="1" dirty="0">
                <a:latin typeface="Arial Nova"/>
                <a:cs typeface="Calibri Light"/>
              </a:rPr>
              <a:t>Public Health Evidence Reports: </a:t>
            </a:r>
            <a:r>
              <a:rPr lang="en-GB" sz="3200" b="1" dirty="0">
                <a:latin typeface="Arial" panose="020B0604020202020204" pitchFamily="34" charset="0"/>
                <a:cs typeface="Arial" panose="020B0604020202020204" pitchFamily="34" charset="0"/>
              </a:rPr>
              <a:t>Statutory Reports</a:t>
            </a:r>
            <a:endParaRPr lang="en-GB" b="1" dirty="0">
              <a:latin typeface="Arial Nova"/>
            </a:endParaRPr>
          </a:p>
        </p:txBody>
      </p:sp>
      <p:sp>
        <p:nvSpPr>
          <p:cNvPr id="3" name="Content Placeholder 2">
            <a:extLst>
              <a:ext uri="{FF2B5EF4-FFF2-40B4-BE49-F238E27FC236}">
                <a16:creationId xmlns:a16="http://schemas.microsoft.com/office/drawing/2014/main" id="{B77B537F-5AF2-4F11-9435-ED46E1BAE4E9}"/>
              </a:ext>
            </a:extLst>
          </p:cNvPr>
          <p:cNvSpPr>
            <a:spLocks noGrp="1"/>
          </p:cNvSpPr>
          <p:nvPr>
            <p:ph idx="1"/>
          </p:nvPr>
        </p:nvSpPr>
        <p:spPr>
          <a:xfrm>
            <a:off x="609600" y="1550351"/>
            <a:ext cx="10972800" cy="3757301"/>
          </a:xfrm>
        </p:spPr>
        <p:txBody>
          <a:bodyPr vert="horz" lIns="121920" tIns="60960" rIns="121920" bIns="60960" rtlCol="0" anchor="t">
            <a:normAutofit/>
          </a:bodyPr>
          <a:lstStyle/>
          <a:p>
            <a:pPr marL="0" indent="0">
              <a:lnSpc>
                <a:spcPct val="110000"/>
              </a:lnSpc>
              <a:spcAft>
                <a:spcPts val="800"/>
              </a:spcAft>
              <a:buNone/>
            </a:pPr>
            <a:r>
              <a:rPr lang="en-GB" sz="1867" b="1" dirty="0">
                <a:latin typeface="Arial" panose="020B0604020202020204" pitchFamily="34" charset="0"/>
                <a:cs typeface="Arial" panose="020B0604020202020204" pitchFamily="34" charset="0"/>
              </a:rPr>
              <a:t>Joint Strategic Needs Assessment</a:t>
            </a:r>
            <a:endParaRPr lang="en-US" sz="1867" dirty="0">
              <a:latin typeface="Arial" panose="020B0604020202020204" pitchFamily="34" charset="0"/>
              <a:cs typeface="Arial" panose="020B0604020202020204" pitchFamily="34" charset="0"/>
            </a:endParaRPr>
          </a:p>
          <a:p>
            <a:pPr marL="230378" indent="-227742">
              <a:lnSpc>
                <a:spcPct val="110000"/>
              </a:lnSpc>
              <a:spcAft>
                <a:spcPts val="800"/>
              </a:spcAft>
            </a:pPr>
            <a:r>
              <a:rPr lang="en-GB" sz="1600" dirty="0">
                <a:latin typeface="Arial" panose="020B0604020202020204" pitchFamily="34" charset="0"/>
                <a:cs typeface="Arial" panose="020B0604020202020204" pitchFamily="34" charset="0"/>
              </a:rPr>
              <a:t>A regularly refreshed snapshot of the health and wellbeing of the citizens of Birmingham and the factors underpinning this.</a:t>
            </a:r>
          </a:p>
          <a:p>
            <a:pPr marL="230378" indent="-227742">
              <a:lnSpc>
                <a:spcPct val="110000"/>
              </a:lnSpc>
              <a:spcAft>
                <a:spcPts val="800"/>
              </a:spcAft>
            </a:pPr>
            <a:r>
              <a:rPr lang="en-GB" sz="1600" dirty="0">
                <a:latin typeface="Arial" panose="020B0604020202020204" pitchFamily="34" charset="0"/>
                <a:cs typeface="Arial" panose="020B0604020202020204" pitchFamily="34" charset="0"/>
              </a:rPr>
              <a:t>Highlights the inequalities at a high level across the city.</a:t>
            </a:r>
          </a:p>
          <a:p>
            <a:pPr marL="230378" indent="-227742">
              <a:lnSpc>
                <a:spcPct val="110000"/>
              </a:lnSpc>
              <a:spcAft>
                <a:spcPts val="800"/>
              </a:spcAft>
            </a:pPr>
            <a:r>
              <a:rPr lang="en-GB" sz="1600" dirty="0">
                <a:latin typeface="Arial" panose="020B0604020202020204" pitchFamily="34" charset="0"/>
                <a:cs typeface="Arial" panose="020B0604020202020204" pitchFamily="34" charset="0"/>
              </a:rPr>
              <a:t>Draws together data from across the Council and public sector.</a:t>
            </a:r>
          </a:p>
          <a:p>
            <a:pPr marL="0" indent="0">
              <a:lnSpc>
                <a:spcPct val="110000"/>
              </a:lnSpc>
              <a:spcAft>
                <a:spcPts val="800"/>
              </a:spcAft>
              <a:buNone/>
            </a:pPr>
            <a:r>
              <a:rPr lang="en-GB" sz="1867" b="1" dirty="0">
                <a:latin typeface="Arial" panose="020B0604020202020204" pitchFamily="34" charset="0"/>
                <a:cs typeface="Arial" panose="020B0604020202020204" pitchFamily="34" charset="0"/>
              </a:rPr>
              <a:t>Annual Director of Public Health Report</a:t>
            </a:r>
          </a:p>
          <a:p>
            <a:pPr marL="230378" indent="-227742">
              <a:lnSpc>
                <a:spcPct val="110000"/>
              </a:lnSpc>
              <a:spcAft>
                <a:spcPts val="800"/>
              </a:spcAft>
            </a:pPr>
            <a:r>
              <a:rPr lang="en-GB" sz="1600" dirty="0">
                <a:latin typeface="Arial" panose="020B0604020202020204" pitchFamily="34" charset="0"/>
                <a:cs typeface="Arial" panose="020B0604020202020204" pitchFamily="34" charset="0"/>
              </a:rPr>
              <a:t>Annual independent report of the Director of Public Health on a specific topic/focus area to shine a light on an issue.</a:t>
            </a:r>
          </a:p>
        </p:txBody>
      </p:sp>
      <p:sp>
        <p:nvSpPr>
          <p:cNvPr id="7" name="Slide Number Placeholder 6">
            <a:extLst>
              <a:ext uri="{FF2B5EF4-FFF2-40B4-BE49-F238E27FC236}">
                <a16:creationId xmlns:a16="http://schemas.microsoft.com/office/drawing/2014/main" id="{DE80990F-D753-45F6-8F06-7114C7E54859}"/>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1038951"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rPr>
              <a:t>PAGE </a:t>
            </a:r>
            <a:fld id="{45A89BE1-5792-4ACB-BF4C-7FAB88C6C5B7}" type="slidenum">
              <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rPr>
              <a:pPr marL="0" marR="0" lvl="0" indent="0" algn="l" defTabSz="1038951" rtl="0" eaLnBrk="1" fontAlgn="auto" latinLnBrk="0" hangingPunct="1">
                <a:lnSpc>
                  <a:spcPct val="100000"/>
                </a:lnSpc>
                <a:spcBef>
                  <a:spcPts val="0"/>
                </a:spcBef>
                <a:spcAft>
                  <a:spcPts val="0"/>
                </a:spcAft>
                <a:buClrTx/>
                <a:buSzTx/>
                <a:buFontTx/>
                <a:buNone/>
                <a:tabLst/>
                <a:defRPr/>
              </a:pPr>
              <a:t>10</a:t>
            </a:fld>
            <a:endPar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endParaRPr>
          </a:p>
        </p:txBody>
      </p:sp>
    </p:spTree>
    <p:extLst>
      <p:ext uri="{BB962C8B-B14F-4D97-AF65-F5344CB8AC3E}">
        <p14:creationId xmlns:p14="http://schemas.microsoft.com/office/powerpoint/2010/main" val="88128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B82421-ACBD-47C0-9C29-4AFB5B6215E8}"/>
              </a:ext>
            </a:extLst>
          </p:cNvPr>
          <p:cNvSpPr>
            <a:spLocks noGrp="1"/>
          </p:cNvSpPr>
          <p:nvPr>
            <p:ph type="title"/>
          </p:nvPr>
        </p:nvSpPr>
        <p:spPr/>
        <p:txBody>
          <a:bodyPr anchor="ctr">
            <a:normAutofit/>
          </a:bodyPr>
          <a:lstStyle/>
          <a:p>
            <a:r>
              <a:rPr lang="en-GB" dirty="0"/>
              <a:t>Birmingham Evidence Reports</a:t>
            </a:r>
          </a:p>
        </p:txBody>
      </p:sp>
      <p:sp>
        <p:nvSpPr>
          <p:cNvPr id="7" name="Slide Number Placeholder 6">
            <a:extLst>
              <a:ext uri="{FF2B5EF4-FFF2-40B4-BE49-F238E27FC236}">
                <a16:creationId xmlns:a16="http://schemas.microsoft.com/office/drawing/2014/main" id="{4FA8BF7B-C5FA-4507-8A9C-1BE36912113C}"/>
              </a:ext>
              <a:ext uri="{C183D7F6-B498-43B3-948B-1728B52AA6E4}">
                <adec:decorative xmlns:adec="http://schemas.microsoft.com/office/drawing/2017/decorative" val="1"/>
              </a:ext>
            </a:extLst>
          </p:cNvPr>
          <p:cNvSpPr>
            <a:spLocks noGrp="1"/>
          </p:cNvSpPr>
          <p:nvPr>
            <p:ph type="sldNum" sz="quarter" idx="4"/>
          </p:nvPr>
        </p:nvSpPr>
        <p:spPr/>
        <p:txBody>
          <a:bodyPr anchor="ctr">
            <a:normAutofit/>
          </a:bodyPr>
          <a:lstStyle/>
          <a:p>
            <a:pPr marL="0" marR="0" lvl="0" indent="0" algn="l" defTabSz="1038951"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rPr>
              <a:t>PAGE </a:t>
            </a:r>
            <a:fld id="{45A89BE1-5792-4ACB-BF4C-7FAB88C6C5B7}" type="slidenum">
              <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rPr>
              <a:pPr marL="0" marR="0" lvl="0" indent="0" algn="l" defTabSz="1038951" rtl="0" eaLnBrk="1" fontAlgn="auto" latinLnBrk="0" hangingPunct="1">
                <a:lnSpc>
                  <a:spcPct val="100000"/>
                </a:lnSpc>
                <a:spcBef>
                  <a:spcPts val="0"/>
                </a:spcBef>
                <a:spcAft>
                  <a:spcPts val="800"/>
                </a:spcAft>
                <a:buClrTx/>
                <a:buSzTx/>
                <a:buFontTx/>
                <a:buNone/>
                <a:tabLst/>
                <a:defRPr/>
              </a:pPr>
              <a:t>11</a:t>
            </a:fld>
            <a:endPar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endParaRPr>
          </a:p>
        </p:txBody>
      </p:sp>
      <p:sp>
        <p:nvSpPr>
          <p:cNvPr id="3" name="Freeform: Shape 2" descr="Community Health Profiles">
            <a:extLst>
              <a:ext uri="{FF2B5EF4-FFF2-40B4-BE49-F238E27FC236}">
                <a16:creationId xmlns:a16="http://schemas.microsoft.com/office/drawing/2014/main" id="{5939C5D1-3D6E-4B6A-A222-15C006CC92E7}"/>
              </a:ext>
              <a:ext uri="{C183D7F6-B498-43B3-948B-1728B52AA6E4}">
                <adec:decorative xmlns:adec="http://schemas.microsoft.com/office/drawing/2017/decorative" val="0"/>
              </a:ext>
            </a:extLst>
          </p:cNvPr>
          <p:cNvSpPr/>
          <p:nvPr/>
        </p:nvSpPr>
        <p:spPr>
          <a:xfrm>
            <a:off x="613028" y="1185528"/>
            <a:ext cx="3343275" cy="789491"/>
          </a:xfrm>
          <a:custGeom>
            <a:avLst/>
            <a:gdLst>
              <a:gd name="connsiteX0" fmla="*/ 0 w 2507456"/>
              <a:gd name="connsiteY0" fmla="*/ 0 h 592118"/>
              <a:gd name="connsiteX1" fmla="*/ 2507456 w 2507456"/>
              <a:gd name="connsiteY1" fmla="*/ 0 h 592118"/>
              <a:gd name="connsiteX2" fmla="*/ 2507456 w 2507456"/>
              <a:gd name="connsiteY2" fmla="*/ 592118 h 592118"/>
              <a:gd name="connsiteX3" fmla="*/ 0 w 2507456"/>
              <a:gd name="connsiteY3" fmla="*/ 592118 h 592118"/>
              <a:gd name="connsiteX4" fmla="*/ 0 w 2507456"/>
              <a:gd name="connsiteY4" fmla="*/ 0 h 592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592118">
                <a:moveTo>
                  <a:pt x="0" y="0"/>
                </a:moveTo>
                <a:lnTo>
                  <a:pt x="2507456" y="0"/>
                </a:lnTo>
                <a:lnTo>
                  <a:pt x="2507456" y="592118"/>
                </a:lnTo>
                <a:lnTo>
                  <a:pt x="0" y="592118"/>
                </a:lnTo>
                <a:lnTo>
                  <a:pt x="0" y="0"/>
                </a:lnTo>
                <a:close/>
              </a:path>
            </a:pathLst>
          </a:custGeom>
          <a:solidFill>
            <a:schemeClr val="accent1"/>
          </a:solidFill>
          <a:ln>
            <a:solidFill>
              <a:schemeClr val="accent1"/>
            </a:solidFill>
          </a:ln>
        </p:spPr>
        <p:style>
          <a:lnRef idx="2">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151723" tIns="86699" rIns="151723" bIns="86699" numCol="1" spcCol="1270" anchor="ctr" anchorCtr="0">
            <a:noAutofit/>
          </a:bodyPr>
          <a:lstStyle/>
          <a:p>
            <a:pPr marL="0" marR="0" lvl="0" indent="0" algn="ctr" defTabSz="948243" rtl="0" eaLnBrk="1" fontAlgn="auto" latinLnBrk="0" hangingPunct="1">
              <a:lnSpc>
                <a:spcPct val="90000"/>
              </a:lnSpc>
              <a:spcBef>
                <a:spcPct val="0"/>
              </a:spcBef>
              <a:spcAft>
                <a:spcPct val="35000"/>
              </a:spcAft>
              <a:buClrTx/>
              <a:buSzTx/>
              <a:buFontTx/>
              <a:buNone/>
              <a:tabLst/>
              <a:defRPr/>
            </a:pPr>
            <a:r>
              <a:rPr kumimoji="0" lang="en-GB" sz="2133" b="1" i="0" u="none" strike="noStrike" kern="1200" cap="none" spc="0" normalizeH="0" baseline="0" noProof="0" dirty="0">
                <a:ln>
                  <a:noFill/>
                </a:ln>
                <a:solidFill>
                  <a:prstClr val="white"/>
                </a:solidFill>
                <a:effectLst/>
                <a:uLnTx/>
                <a:uFillTx/>
                <a:latin typeface="Arial Nova"/>
                <a:ea typeface="+mn-ea"/>
                <a:cs typeface="+mn-cs"/>
              </a:rPr>
              <a:t>Community Health Profiles</a:t>
            </a:r>
          </a:p>
        </p:txBody>
      </p:sp>
      <p:sp>
        <p:nvSpPr>
          <p:cNvPr id="4" name="Freeform: Shape 3" descr="Sikh – (Sept 2021)&#10;Bangladeshi- (Sept 2021)&#10;Muslim&#10;Lesbian&#10;Trans&#10;d/Deaf &amp; Hearing Loss&#10;Sight Loss&#10;Nigerian&#10;Indian&#10;Caribbean Islands Commonwealth States&#10;Somali&#10;Kenyan&#10;Pakistani">
            <a:extLst>
              <a:ext uri="{FF2B5EF4-FFF2-40B4-BE49-F238E27FC236}">
                <a16:creationId xmlns:a16="http://schemas.microsoft.com/office/drawing/2014/main" id="{D1AEDA0F-9AF4-4ACC-A060-7648E3CDB837}"/>
              </a:ext>
              <a:ext uri="{C183D7F6-B498-43B3-948B-1728B52AA6E4}">
                <adec:decorative xmlns:adec="http://schemas.microsoft.com/office/drawing/2017/decorative" val="0"/>
              </a:ext>
            </a:extLst>
          </p:cNvPr>
          <p:cNvSpPr/>
          <p:nvPr/>
        </p:nvSpPr>
        <p:spPr>
          <a:xfrm>
            <a:off x="613028" y="1975020"/>
            <a:ext cx="3343275" cy="3601440"/>
          </a:xfrm>
          <a:custGeom>
            <a:avLst/>
            <a:gdLst>
              <a:gd name="connsiteX0" fmla="*/ 0 w 2507456"/>
              <a:gd name="connsiteY0" fmla="*/ 0 h 2701080"/>
              <a:gd name="connsiteX1" fmla="*/ 2507456 w 2507456"/>
              <a:gd name="connsiteY1" fmla="*/ 0 h 2701080"/>
              <a:gd name="connsiteX2" fmla="*/ 2507456 w 2507456"/>
              <a:gd name="connsiteY2" fmla="*/ 2701080 h 2701080"/>
              <a:gd name="connsiteX3" fmla="*/ 0 w 2507456"/>
              <a:gd name="connsiteY3" fmla="*/ 2701080 h 2701080"/>
              <a:gd name="connsiteX4" fmla="*/ 0 w 2507456"/>
              <a:gd name="connsiteY4" fmla="*/ 0 h 2701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2701080">
                <a:moveTo>
                  <a:pt x="0" y="0"/>
                </a:moveTo>
                <a:lnTo>
                  <a:pt x="2507456" y="0"/>
                </a:lnTo>
                <a:lnTo>
                  <a:pt x="2507456" y="2701080"/>
                </a:lnTo>
                <a:lnTo>
                  <a:pt x="0" y="2701080"/>
                </a:lnTo>
                <a:lnTo>
                  <a:pt x="0" y="0"/>
                </a:lnTo>
                <a:close/>
              </a:path>
            </a:pathLst>
          </a:custGeom>
          <a:solidFill>
            <a:schemeClr val="accent1">
              <a:lumMod val="20000"/>
              <a:lumOff val="80000"/>
              <a:alpha val="90000"/>
            </a:schemeClr>
          </a:solidFill>
          <a:ln>
            <a:solidFill>
              <a:schemeClr val="accent1">
                <a:lumMod val="20000"/>
                <a:lumOff val="80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Sikh </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Bangladeshi</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Muslim</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Lesbian</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Trans</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d/Deaf &amp; Hearing Loss</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Sight Loss</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Nigerian</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Indian</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Caribbean Islands Commonwealth States</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Somali</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Kenyan</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Pakistani</a:t>
            </a:r>
          </a:p>
        </p:txBody>
      </p:sp>
      <p:sp>
        <p:nvSpPr>
          <p:cNvPr id="5" name="Freeform: Shape 4" descr="Deep Dive Reports">
            <a:extLst>
              <a:ext uri="{FF2B5EF4-FFF2-40B4-BE49-F238E27FC236}">
                <a16:creationId xmlns:a16="http://schemas.microsoft.com/office/drawing/2014/main" id="{99B15F61-34ED-4BD3-AA11-26F616E5B00D}"/>
              </a:ext>
              <a:ext uri="{C183D7F6-B498-43B3-948B-1728B52AA6E4}">
                <adec:decorative xmlns:adec="http://schemas.microsoft.com/office/drawing/2017/decorative" val="0"/>
              </a:ext>
            </a:extLst>
          </p:cNvPr>
          <p:cNvSpPr/>
          <p:nvPr/>
        </p:nvSpPr>
        <p:spPr>
          <a:xfrm>
            <a:off x="4424361" y="1185528"/>
            <a:ext cx="3343275" cy="789491"/>
          </a:xfrm>
          <a:custGeom>
            <a:avLst/>
            <a:gdLst>
              <a:gd name="connsiteX0" fmla="*/ 0 w 2507456"/>
              <a:gd name="connsiteY0" fmla="*/ 0 h 592118"/>
              <a:gd name="connsiteX1" fmla="*/ 2507456 w 2507456"/>
              <a:gd name="connsiteY1" fmla="*/ 0 h 592118"/>
              <a:gd name="connsiteX2" fmla="*/ 2507456 w 2507456"/>
              <a:gd name="connsiteY2" fmla="*/ 592118 h 592118"/>
              <a:gd name="connsiteX3" fmla="*/ 0 w 2507456"/>
              <a:gd name="connsiteY3" fmla="*/ 592118 h 592118"/>
              <a:gd name="connsiteX4" fmla="*/ 0 w 2507456"/>
              <a:gd name="connsiteY4" fmla="*/ 0 h 592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592118">
                <a:moveTo>
                  <a:pt x="0" y="0"/>
                </a:moveTo>
                <a:lnTo>
                  <a:pt x="2507456" y="0"/>
                </a:lnTo>
                <a:lnTo>
                  <a:pt x="2507456" y="592118"/>
                </a:lnTo>
                <a:lnTo>
                  <a:pt x="0" y="592118"/>
                </a:lnTo>
                <a:lnTo>
                  <a:pt x="0" y="0"/>
                </a:lnTo>
                <a:close/>
              </a:path>
            </a:pathLst>
          </a:custGeom>
          <a:solidFill>
            <a:schemeClr val="accent2"/>
          </a:solidFill>
          <a:ln>
            <a:solidFill>
              <a:schemeClr val="accent2"/>
            </a:solidFill>
          </a:ln>
        </p:spPr>
        <p:style>
          <a:lnRef idx="2">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151723" tIns="86699" rIns="151723" bIns="86699" numCol="1" spcCol="1270" anchor="ctr" anchorCtr="0">
            <a:noAutofit/>
          </a:bodyPr>
          <a:lstStyle/>
          <a:p>
            <a:pPr marL="0" marR="0" lvl="0" indent="0" algn="ctr" defTabSz="948243" rtl="0" eaLnBrk="1" fontAlgn="auto" latinLnBrk="0" hangingPunct="1">
              <a:lnSpc>
                <a:spcPct val="90000"/>
              </a:lnSpc>
              <a:spcBef>
                <a:spcPct val="0"/>
              </a:spcBef>
              <a:spcAft>
                <a:spcPct val="35000"/>
              </a:spcAft>
              <a:buClrTx/>
              <a:buSzTx/>
              <a:buFontTx/>
              <a:buNone/>
              <a:tabLst/>
              <a:defRPr/>
            </a:pPr>
            <a:r>
              <a:rPr kumimoji="0" lang="en-GB" sz="2133" b="1" i="0" u="none" strike="noStrike" kern="1200" cap="none" spc="0" normalizeH="0" baseline="0" noProof="0">
                <a:ln>
                  <a:noFill/>
                </a:ln>
                <a:solidFill>
                  <a:prstClr val="white"/>
                </a:solidFill>
                <a:effectLst/>
                <a:uLnTx/>
                <a:uFillTx/>
                <a:latin typeface="Arial Nova"/>
                <a:ea typeface="+mn-ea"/>
                <a:cs typeface="+mn-cs"/>
              </a:rPr>
              <a:t>Deep Dive Reports</a:t>
            </a:r>
          </a:p>
        </p:txBody>
      </p:sp>
      <p:sp>
        <p:nvSpPr>
          <p:cNvPr id="8" name="Freeform: Shape 7" descr="Veterans (published)&#10;End of Life (published)&#10;Learning Disabilities &#10;Dual Diagnosis &#10;Mobility Impairment &#10;Sensory Impairment ">
            <a:extLst>
              <a:ext uri="{FF2B5EF4-FFF2-40B4-BE49-F238E27FC236}">
                <a16:creationId xmlns:a16="http://schemas.microsoft.com/office/drawing/2014/main" id="{9713E817-A6DB-4781-B057-7AB4B2F8C794}"/>
              </a:ext>
              <a:ext uri="{C183D7F6-B498-43B3-948B-1728B52AA6E4}">
                <adec:decorative xmlns:adec="http://schemas.microsoft.com/office/drawing/2017/decorative" val="0"/>
              </a:ext>
            </a:extLst>
          </p:cNvPr>
          <p:cNvSpPr/>
          <p:nvPr/>
        </p:nvSpPr>
        <p:spPr>
          <a:xfrm>
            <a:off x="4424361" y="1975020"/>
            <a:ext cx="3343275" cy="3601440"/>
          </a:xfrm>
          <a:custGeom>
            <a:avLst/>
            <a:gdLst>
              <a:gd name="connsiteX0" fmla="*/ 0 w 2507456"/>
              <a:gd name="connsiteY0" fmla="*/ 0 h 2701080"/>
              <a:gd name="connsiteX1" fmla="*/ 2507456 w 2507456"/>
              <a:gd name="connsiteY1" fmla="*/ 0 h 2701080"/>
              <a:gd name="connsiteX2" fmla="*/ 2507456 w 2507456"/>
              <a:gd name="connsiteY2" fmla="*/ 2701080 h 2701080"/>
              <a:gd name="connsiteX3" fmla="*/ 0 w 2507456"/>
              <a:gd name="connsiteY3" fmla="*/ 2701080 h 2701080"/>
              <a:gd name="connsiteX4" fmla="*/ 0 w 2507456"/>
              <a:gd name="connsiteY4" fmla="*/ 0 h 2701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2701080">
                <a:moveTo>
                  <a:pt x="0" y="0"/>
                </a:moveTo>
                <a:lnTo>
                  <a:pt x="2507456" y="0"/>
                </a:lnTo>
                <a:lnTo>
                  <a:pt x="2507456" y="2701080"/>
                </a:lnTo>
                <a:lnTo>
                  <a:pt x="0" y="2701080"/>
                </a:lnTo>
                <a:lnTo>
                  <a:pt x="0" y="0"/>
                </a:lnTo>
                <a:close/>
              </a:path>
            </a:pathLst>
          </a:custGeom>
          <a:solidFill>
            <a:schemeClr val="accent2">
              <a:lumMod val="20000"/>
              <a:lumOff val="80000"/>
              <a:alpha val="90000"/>
            </a:schemeClr>
          </a:solidFill>
          <a:ln>
            <a:solidFill>
              <a:schemeClr val="accent2">
                <a:lumMod val="20000"/>
                <a:lumOff val="80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Veterans (published)</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End of Life (published)</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Learning Disabilities </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Dual Diagnosis </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Mobility Impairment </a:t>
            </a:r>
          </a:p>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Sensory Impairment </a:t>
            </a:r>
          </a:p>
        </p:txBody>
      </p:sp>
      <p:sp>
        <p:nvSpPr>
          <p:cNvPr id="9" name="Freeform: Shape 8" descr="Commissions">
            <a:extLst>
              <a:ext uri="{FF2B5EF4-FFF2-40B4-BE49-F238E27FC236}">
                <a16:creationId xmlns:a16="http://schemas.microsoft.com/office/drawing/2014/main" id="{E9994A33-32EA-49BA-AF97-70542D317275}"/>
              </a:ext>
              <a:ext uri="{C183D7F6-B498-43B3-948B-1728B52AA6E4}">
                <adec:decorative xmlns:adec="http://schemas.microsoft.com/office/drawing/2017/decorative" val="0"/>
              </a:ext>
            </a:extLst>
          </p:cNvPr>
          <p:cNvSpPr/>
          <p:nvPr/>
        </p:nvSpPr>
        <p:spPr>
          <a:xfrm>
            <a:off x="8235695" y="1185528"/>
            <a:ext cx="3343275" cy="789491"/>
          </a:xfrm>
          <a:custGeom>
            <a:avLst/>
            <a:gdLst>
              <a:gd name="connsiteX0" fmla="*/ 0 w 2507456"/>
              <a:gd name="connsiteY0" fmla="*/ 0 h 592118"/>
              <a:gd name="connsiteX1" fmla="*/ 2507456 w 2507456"/>
              <a:gd name="connsiteY1" fmla="*/ 0 h 592118"/>
              <a:gd name="connsiteX2" fmla="*/ 2507456 w 2507456"/>
              <a:gd name="connsiteY2" fmla="*/ 592118 h 592118"/>
              <a:gd name="connsiteX3" fmla="*/ 0 w 2507456"/>
              <a:gd name="connsiteY3" fmla="*/ 592118 h 592118"/>
              <a:gd name="connsiteX4" fmla="*/ 0 w 2507456"/>
              <a:gd name="connsiteY4" fmla="*/ 0 h 592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592118">
                <a:moveTo>
                  <a:pt x="0" y="0"/>
                </a:moveTo>
                <a:lnTo>
                  <a:pt x="2507456" y="0"/>
                </a:lnTo>
                <a:lnTo>
                  <a:pt x="2507456" y="592118"/>
                </a:lnTo>
                <a:lnTo>
                  <a:pt x="0" y="592118"/>
                </a:lnTo>
                <a:lnTo>
                  <a:pt x="0" y="0"/>
                </a:lnTo>
                <a:close/>
              </a:path>
            </a:pathLst>
          </a:custGeom>
          <a:solidFill>
            <a:schemeClr val="accent3"/>
          </a:solidFill>
          <a:ln>
            <a:solidFill>
              <a:schemeClr val="accent3"/>
            </a:solidFill>
          </a:ln>
        </p:spPr>
        <p:style>
          <a:lnRef idx="2">
            <a:scrgbClr r="0" g="0" b="0"/>
          </a:lnRef>
          <a:fillRef idx="1">
            <a:scrgbClr r="0" g="0" b="0"/>
          </a:fillRef>
          <a:effectRef idx="1">
            <a:schemeClr val="accent1">
              <a:hueOff val="0"/>
              <a:satOff val="0"/>
              <a:lumOff val="0"/>
              <a:alphaOff val="0"/>
            </a:schemeClr>
          </a:effectRef>
          <a:fontRef idx="minor">
            <a:schemeClr val="lt1"/>
          </a:fontRef>
        </p:style>
        <p:txBody>
          <a:bodyPr spcFirstLastPara="0" vert="horz" wrap="square" lIns="151723" tIns="86699" rIns="151723" bIns="86699" numCol="1" spcCol="1270" anchor="ctr" anchorCtr="0">
            <a:noAutofit/>
          </a:bodyPr>
          <a:lstStyle/>
          <a:p>
            <a:pPr marL="0" marR="0" lvl="0" indent="0" algn="ctr" defTabSz="948243" rtl="0" eaLnBrk="1" fontAlgn="auto" latinLnBrk="0" hangingPunct="1">
              <a:lnSpc>
                <a:spcPct val="90000"/>
              </a:lnSpc>
              <a:spcBef>
                <a:spcPct val="0"/>
              </a:spcBef>
              <a:spcAft>
                <a:spcPct val="35000"/>
              </a:spcAft>
              <a:buClrTx/>
              <a:buSzTx/>
              <a:buFontTx/>
              <a:buNone/>
              <a:tabLst/>
              <a:defRPr/>
            </a:pPr>
            <a:r>
              <a:rPr lang="en-GB" sz="2133" b="1" dirty="0">
                <a:solidFill>
                  <a:prstClr val="white"/>
                </a:solidFill>
                <a:latin typeface="Arial Nova"/>
              </a:rPr>
              <a:t>Seldom Heard Voices</a:t>
            </a:r>
            <a:endParaRPr kumimoji="0" lang="en-GB" sz="2133" b="1" i="0" u="none" strike="noStrike" kern="1200" cap="none" spc="0" normalizeH="0" baseline="0" noProof="0" dirty="0">
              <a:ln>
                <a:noFill/>
              </a:ln>
              <a:solidFill>
                <a:prstClr val="white"/>
              </a:solidFill>
              <a:effectLst/>
              <a:uLnTx/>
              <a:uFillTx/>
              <a:latin typeface="Arial Nova"/>
              <a:ea typeface="+mn-ea"/>
              <a:cs typeface="+mn-cs"/>
            </a:endParaRPr>
          </a:p>
        </p:txBody>
      </p:sp>
      <p:sp>
        <p:nvSpPr>
          <p:cNvPr id="11" name="Freeform: Shape 10" descr="Birmingham Poverty Truth Commission – focus on Housing issues. &#10;Birmingham &amp; Lewisham African &amp; Health Inequalities Review">
            <a:extLst>
              <a:ext uri="{FF2B5EF4-FFF2-40B4-BE49-F238E27FC236}">
                <a16:creationId xmlns:a16="http://schemas.microsoft.com/office/drawing/2014/main" id="{ACB0C8BB-DBA7-470E-BBED-EB8D3F85D49E}"/>
              </a:ext>
              <a:ext uri="{C183D7F6-B498-43B3-948B-1728B52AA6E4}">
                <adec:decorative xmlns:adec="http://schemas.microsoft.com/office/drawing/2017/decorative" val="0"/>
              </a:ext>
            </a:extLst>
          </p:cNvPr>
          <p:cNvSpPr/>
          <p:nvPr/>
        </p:nvSpPr>
        <p:spPr>
          <a:xfrm>
            <a:off x="8235695" y="1975020"/>
            <a:ext cx="3343275" cy="3601440"/>
          </a:xfrm>
          <a:custGeom>
            <a:avLst/>
            <a:gdLst>
              <a:gd name="connsiteX0" fmla="*/ 0 w 2507456"/>
              <a:gd name="connsiteY0" fmla="*/ 0 h 2701080"/>
              <a:gd name="connsiteX1" fmla="*/ 2507456 w 2507456"/>
              <a:gd name="connsiteY1" fmla="*/ 0 h 2701080"/>
              <a:gd name="connsiteX2" fmla="*/ 2507456 w 2507456"/>
              <a:gd name="connsiteY2" fmla="*/ 2701080 h 2701080"/>
              <a:gd name="connsiteX3" fmla="*/ 0 w 2507456"/>
              <a:gd name="connsiteY3" fmla="*/ 2701080 h 2701080"/>
              <a:gd name="connsiteX4" fmla="*/ 0 w 2507456"/>
              <a:gd name="connsiteY4" fmla="*/ 0 h 2701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7456" h="2701080">
                <a:moveTo>
                  <a:pt x="0" y="0"/>
                </a:moveTo>
                <a:lnTo>
                  <a:pt x="2507456" y="0"/>
                </a:lnTo>
                <a:lnTo>
                  <a:pt x="2507456" y="2701080"/>
                </a:lnTo>
                <a:lnTo>
                  <a:pt x="0" y="2701080"/>
                </a:lnTo>
                <a:lnTo>
                  <a:pt x="0" y="0"/>
                </a:lnTo>
                <a:close/>
              </a:path>
            </a:pathLst>
          </a:custGeom>
          <a:solidFill>
            <a:schemeClr val="accent3">
              <a:lumMod val="20000"/>
              <a:lumOff val="80000"/>
              <a:alpha val="90000"/>
            </a:schemeClr>
          </a:solidFill>
          <a:ln>
            <a:solidFill>
              <a:schemeClr val="accent3">
                <a:lumMod val="20000"/>
                <a:lumOff val="80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52396" marR="0" lvl="1" indent="-152396" algn="l" defTabSz="711182" rtl="0" eaLnBrk="1" fontAlgn="auto" latinLnBrk="0" hangingPunct="1">
              <a:lnSpc>
                <a:spcPct val="90000"/>
              </a:lnSpc>
              <a:spcBef>
                <a:spcPct val="0"/>
              </a:spcBef>
              <a:spcAft>
                <a:spcPct val="15000"/>
              </a:spcAft>
              <a:buClrTx/>
              <a:buSzTx/>
              <a:buFontTx/>
              <a:buChar char="•"/>
              <a:tabLst/>
              <a:defRPr/>
            </a:pPr>
            <a:r>
              <a:rPr lang="en-GB" sz="1600" dirty="0">
                <a:solidFill>
                  <a:prstClr val="black">
                    <a:hueOff val="0"/>
                    <a:satOff val="0"/>
                    <a:lumOff val="0"/>
                    <a:alphaOff val="0"/>
                  </a:prstClr>
                </a:solidFill>
                <a:latin typeface="Arial" panose="020B0604020202020204" pitchFamily="34" charset="0"/>
                <a:cs typeface="Arial" panose="020B0604020202020204" pitchFamily="34" charset="0"/>
              </a:rPr>
              <a:t>Focus group methodology to increase insight to inform strategy development and understanding</a:t>
            </a:r>
            <a:endParaRPr kumimoji="0" lang="en-GB" sz="16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93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617E-9EC3-99FC-E878-EB02B8C82C25}"/>
              </a:ext>
            </a:extLst>
          </p:cNvPr>
          <p:cNvSpPr>
            <a:spLocks noGrp="1"/>
          </p:cNvSpPr>
          <p:nvPr>
            <p:ph type="title"/>
          </p:nvPr>
        </p:nvSpPr>
        <p:spPr/>
        <p:txBody>
          <a:bodyPr/>
          <a:lstStyle/>
          <a:p>
            <a:r>
              <a:rPr lang="en-US" dirty="0"/>
              <a:t>Seldom Heard Voices</a:t>
            </a:r>
          </a:p>
        </p:txBody>
      </p:sp>
      <p:sp>
        <p:nvSpPr>
          <p:cNvPr id="3" name="Content Placeholder 2">
            <a:extLst>
              <a:ext uri="{FF2B5EF4-FFF2-40B4-BE49-F238E27FC236}">
                <a16:creationId xmlns:a16="http://schemas.microsoft.com/office/drawing/2014/main" id="{1DFF1ACF-998C-E29C-2D19-CF6C92D9355D}"/>
              </a:ext>
            </a:extLst>
          </p:cNvPr>
          <p:cNvSpPr>
            <a:spLocks noGrp="1"/>
          </p:cNvSpPr>
          <p:nvPr>
            <p:ph idx="1"/>
          </p:nvPr>
        </p:nvSpPr>
        <p:spPr>
          <a:xfrm>
            <a:off x="609600" y="1114426"/>
            <a:ext cx="7705725" cy="4823738"/>
          </a:xfrm>
        </p:spPr>
        <p:txBody>
          <a:bodyPr>
            <a:normAutofit lnSpcReduction="10000"/>
          </a:bodyPr>
          <a:lstStyle/>
          <a:p>
            <a:r>
              <a:rPr lang="en-US" dirty="0"/>
              <a:t>Commissioned focus groups to capture insight and engage citizens from specific communities of identity and experience to inform strategy development.</a:t>
            </a:r>
          </a:p>
          <a:p>
            <a:r>
              <a:rPr lang="en-US" dirty="0"/>
              <a:t>Recognized the limits of online surveys as tools for engagement and need to be intentional in seeking input</a:t>
            </a:r>
          </a:p>
          <a:p>
            <a:r>
              <a:rPr lang="en-US" dirty="0"/>
              <a:t>Model has been used to inform the following to date:</a:t>
            </a:r>
          </a:p>
          <a:p>
            <a:pPr lvl="1"/>
            <a:r>
              <a:rPr lang="en-US" dirty="0"/>
              <a:t>Creating a Healthy Food City Strategy</a:t>
            </a:r>
          </a:p>
          <a:p>
            <a:pPr lvl="1"/>
            <a:r>
              <a:rPr lang="en-US" dirty="0"/>
              <a:t>Triple Zero Strategy</a:t>
            </a:r>
          </a:p>
          <a:p>
            <a:pPr lvl="1"/>
            <a:r>
              <a:rPr lang="en-US" dirty="0"/>
              <a:t>Creating a Healthier Bolder City Strategy</a:t>
            </a:r>
          </a:p>
        </p:txBody>
      </p:sp>
      <p:sp>
        <p:nvSpPr>
          <p:cNvPr id="4" name="TextBox 3">
            <a:extLst>
              <a:ext uri="{FF2B5EF4-FFF2-40B4-BE49-F238E27FC236}">
                <a16:creationId xmlns:a16="http://schemas.microsoft.com/office/drawing/2014/main" id="{0B60DDEC-2F78-A83B-7217-A961DF38E16E}"/>
              </a:ext>
            </a:extLst>
          </p:cNvPr>
          <p:cNvSpPr txBox="1"/>
          <p:nvPr/>
        </p:nvSpPr>
        <p:spPr>
          <a:xfrm>
            <a:off x="8315325" y="274637"/>
            <a:ext cx="3629025" cy="5632311"/>
          </a:xfrm>
          <a:prstGeom prst="rect">
            <a:avLst/>
          </a:prstGeom>
          <a:solidFill>
            <a:schemeClr val="accent6"/>
          </a:solidFill>
        </p:spPr>
        <p:txBody>
          <a:bodyPr wrap="square" rtlCol="0">
            <a:spAutoFit/>
          </a:bodyPr>
          <a:lstStyle/>
          <a:p>
            <a:r>
              <a:rPr lang="en-US" sz="2000" dirty="0">
                <a:solidFill>
                  <a:schemeClr val="bg1"/>
                </a:solidFill>
              </a:rPr>
              <a:t>Some examples of the core SH focus groups:</a:t>
            </a:r>
          </a:p>
          <a:p>
            <a:pPr marL="285750" indent="-285750">
              <a:buFontTx/>
              <a:buChar char="-"/>
            </a:pPr>
            <a:r>
              <a:rPr lang="en-US" sz="2000" dirty="0">
                <a:solidFill>
                  <a:schemeClr val="bg1"/>
                </a:solidFill>
              </a:rPr>
              <a:t>Older adults in residential care</a:t>
            </a:r>
          </a:p>
          <a:p>
            <a:pPr marL="285750" indent="-285750">
              <a:buFontTx/>
              <a:buChar char="-"/>
            </a:pPr>
            <a:r>
              <a:rPr lang="en-US" sz="2000" dirty="0">
                <a:solidFill>
                  <a:schemeClr val="bg1"/>
                </a:solidFill>
              </a:rPr>
              <a:t>African &amp; Caribbean communities</a:t>
            </a:r>
          </a:p>
          <a:p>
            <a:pPr marL="285750" indent="-285750">
              <a:buFontTx/>
              <a:buChar char="-"/>
            </a:pPr>
            <a:r>
              <a:rPr lang="en-US" sz="2000" dirty="0">
                <a:solidFill>
                  <a:schemeClr val="bg1"/>
                </a:solidFill>
              </a:rPr>
              <a:t>South Asian Communities</a:t>
            </a:r>
          </a:p>
          <a:p>
            <a:pPr marL="285750" indent="-285750">
              <a:buFontTx/>
              <a:buChar char="-"/>
            </a:pPr>
            <a:r>
              <a:rPr lang="en-US" sz="2000" dirty="0">
                <a:solidFill>
                  <a:schemeClr val="bg1"/>
                </a:solidFill>
              </a:rPr>
              <a:t>Chinese &amp; East Asian Communities</a:t>
            </a:r>
          </a:p>
          <a:p>
            <a:pPr marL="285750" indent="-285750">
              <a:buFontTx/>
              <a:buChar char="-"/>
            </a:pPr>
            <a:r>
              <a:rPr lang="en-US" sz="2000" dirty="0">
                <a:solidFill>
                  <a:schemeClr val="bg1"/>
                </a:solidFill>
              </a:rPr>
              <a:t>Learning disabled communities</a:t>
            </a:r>
          </a:p>
          <a:p>
            <a:pPr marL="285750" indent="-285750">
              <a:buFontTx/>
              <a:buChar char="-"/>
            </a:pPr>
            <a:r>
              <a:rPr lang="en-US" sz="2000" dirty="0">
                <a:solidFill>
                  <a:schemeClr val="bg1"/>
                </a:solidFill>
              </a:rPr>
              <a:t>Young adults</a:t>
            </a:r>
          </a:p>
          <a:p>
            <a:pPr marL="285750" indent="-285750">
              <a:buFontTx/>
              <a:buChar char="-"/>
            </a:pPr>
            <a:r>
              <a:rPr lang="en-US" sz="2000" dirty="0">
                <a:solidFill>
                  <a:schemeClr val="bg1"/>
                </a:solidFill>
              </a:rPr>
              <a:t>Children in Secondary schools</a:t>
            </a:r>
          </a:p>
          <a:p>
            <a:pPr marL="285750" indent="-285750">
              <a:buFontTx/>
              <a:buChar char="-"/>
            </a:pPr>
            <a:r>
              <a:rPr lang="en-US" sz="2000" dirty="0">
                <a:solidFill>
                  <a:schemeClr val="bg1"/>
                </a:solidFill>
              </a:rPr>
              <a:t>Disabled adults – sensory impairment</a:t>
            </a:r>
          </a:p>
          <a:p>
            <a:pPr marL="285750" indent="-285750">
              <a:buFontTx/>
              <a:buChar char="-"/>
            </a:pPr>
            <a:r>
              <a:rPr lang="en-US" sz="2000" dirty="0">
                <a:solidFill>
                  <a:schemeClr val="bg1"/>
                </a:solidFill>
              </a:rPr>
              <a:t>Disabled adults – mobility impairment</a:t>
            </a:r>
          </a:p>
        </p:txBody>
      </p:sp>
    </p:spTree>
    <p:extLst>
      <p:ext uri="{BB962C8B-B14F-4D97-AF65-F5344CB8AC3E}">
        <p14:creationId xmlns:p14="http://schemas.microsoft.com/office/powerpoint/2010/main" val="196222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E05E-F64D-4DDB-9831-63897D14DD57}"/>
              </a:ext>
            </a:extLst>
          </p:cNvPr>
          <p:cNvSpPr>
            <a:spLocks noGrp="1"/>
          </p:cNvSpPr>
          <p:nvPr>
            <p:ph type="title"/>
          </p:nvPr>
        </p:nvSpPr>
        <p:spPr/>
        <p:txBody>
          <a:bodyPr/>
          <a:lstStyle/>
          <a:p>
            <a:r>
              <a:rPr lang="en-GB" b="1"/>
              <a:t>Community Health Profiles aim to...</a:t>
            </a:r>
          </a:p>
        </p:txBody>
      </p:sp>
      <p:sp>
        <p:nvSpPr>
          <p:cNvPr id="4" name="Slide Number Placeholder 3">
            <a:extLst>
              <a:ext uri="{FF2B5EF4-FFF2-40B4-BE49-F238E27FC236}">
                <a16:creationId xmlns:a16="http://schemas.microsoft.com/office/drawing/2014/main" id="{992DA416-619F-4E54-AEFF-E10B930235EA}"/>
              </a:ext>
              <a:ext uri="{C183D7F6-B498-43B3-948B-1728B52AA6E4}">
                <adec:decorative xmlns:adec="http://schemas.microsoft.com/office/drawing/2017/decorative" val="1"/>
              </a:ext>
            </a:extLst>
          </p:cNvPr>
          <p:cNvSpPr>
            <a:spLocks noGrp="1"/>
          </p:cNvSpPr>
          <p:nvPr>
            <p:ph type="sldNum" sz="quarter" idx="4"/>
          </p:nvPr>
        </p:nvSpPr>
        <p:spPr>
          <a:prstGeom prst="rect">
            <a:avLst/>
          </a:prstGeom>
        </p:spPr>
        <p:txBody>
          <a:bodyPr vert="horz" lIns="121920" tIns="60960" rIns="121920" bIns="60960" rtlCol="0" anchor="ctr"/>
          <a:lstStyle>
            <a:defPPr>
              <a:defRPr lang="en-US"/>
            </a:defPPr>
            <a:lvl1pPr marL="0" algn="r" defTabSz="1219140" rtl="0" eaLnBrk="1" latinLnBrk="0" hangingPunct="1">
              <a:defRPr sz="1200" kern="1200">
                <a:solidFill>
                  <a:schemeClr val="tx1">
                    <a:tint val="75000"/>
                  </a:schemeClr>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tint val="75000"/>
                  </a:prstClr>
                </a:solidFill>
                <a:effectLst/>
                <a:uLnTx/>
                <a:uFillTx/>
                <a:latin typeface="Arial Nova"/>
                <a:ea typeface="+mn-ea"/>
                <a:cs typeface="+mn-cs"/>
              </a:rPr>
              <a:t>PAGE </a:t>
            </a:r>
            <a:fld id="{45A89BE1-5792-4ACB-BF4C-7FAB88C6C5B7}" type="slidenum">
              <a:rPr kumimoji="0" lang="en-GB" sz="1200" b="1" i="0" u="none" strike="noStrike" kern="1200" cap="none" spc="0" normalizeH="0" baseline="0" noProof="0">
                <a:ln>
                  <a:noFill/>
                </a:ln>
                <a:solidFill>
                  <a:prstClr val="black">
                    <a:tint val="75000"/>
                  </a:prstClr>
                </a:solidFill>
                <a:effectLst/>
                <a:uLnTx/>
                <a:uFillTx/>
                <a:latin typeface="Arial Nova"/>
                <a:ea typeface="+mn-ea"/>
                <a:cs typeface="+mn-cs"/>
              </a:rPr>
              <a:pPr marL="0" marR="0" lvl="0" indent="0" algn="l" defTabSz="1219140" rtl="0" eaLnBrk="1" fontAlgn="auto" latinLnBrk="0" hangingPunct="1">
                <a:lnSpc>
                  <a:spcPct val="100000"/>
                </a:lnSpc>
                <a:spcBef>
                  <a:spcPts val="0"/>
                </a:spcBef>
                <a:spcAft>
                  <a:spcPts val="0"/>
                </a:spcAft>
                <a:buClrTx/>
                <a:buSzTx/>
                <a:buFontTx/>
                <a:buNone/>
                <a:tabLst/>
                <a:defRPr/>
              </a:pPr>
              <a:t>13</a:t>
            </a:fld>
            <a:endParaRPr kumimoji="0" lang="en-GB" sz="1200" b="1" i="0" u="none" strike="noStrike" kern="1200" cap="none" spc="0" normalizeH="0" baseline="0" noProof="0">
              <a:ln>
                <a:noFill/>
              </a:ln>
              <a:solidFill>
                <a:prstClr val="black">
                  <a:tint val="75000"/>
                </a:prstClr>
              </a:solidFill>
              <a:effectLst/>
              <a:uLnTx/>
              <a:uFillTx/>
              <a:latin typeface="Arial Nova"/>
              <a:ea typeface="+mn-ea"/>
              <a:cs typeface="+mn-cs"/>
            </a:endParaRPr>
          </a:p>
        </p:txBody>
      </p:sp>
      <p:sp>
        <p:nvSpPr>
          <p:cNvPr id="6" name="Freeform: Shape 5" descr="To find and review the physical health, mental health, lifestyle behavioural and wider determinants (social and economic factors) that exist in health in a specific community.">
            <a:extLst>
              <a:ext uri="{FF2B5EF4-FFF2-40B4-BE49-F238E27FC236}">
                <a16:creationId xmlns:a16="http://schemas.microsoft.com/office/drawing/2014/main" id="{3F1149FD-671F-45F6-B753-187084460539}"/>
              </a:ext>
              <a:ext uri="{C183D7F6-B498-43B3-948B-1728B52AA6E4}">
                <adec:decorative xmlns:adec="http://schemas.microsoft.com/office/drawing/2017/decorative" val="0"/>
              </a:ext>
            </a:extLst>
          </p:cNvPr>
          <p:cNvSpPr/>
          <p:nvPr/>
        </p:nvSpPr>
        <p:spPr>
          <a:xfrm>
            <a:off x="1217589" y="1245556"/>
            <a:ext cx="9832452" cy="919347"/>
          </a:xfrm>
          <a:custGeom>
            <a:avLst/>
            <a:gdLst>
              <a:gd name="connsiteX0" fmla="*/ 0 w 7374339"/>
              <a:gd name="connsiteY0" fmla="*/ 0 h 689508"/>
              <a:gd name="connsiteX1" fmla="*/ 7029585 w 7374339"/>
              <a:gd name="connsiteY1" fmla="*/ 0 h 689508"/>
              <a:gd name="connsiteX2" fmla="*/ 7374339 w 7374339"/>
              <a:gd name="connsiteY2" fmla="*/ 344754 h 689508"/>
              <a:gd name="connsiteX3" fmla="*/ 7029585 w 7374339"/>
              <a:gd name="connsiteY3" fmla="*/ 689508 h 689508"/>
              <a:gd name="connsiteX4" fmla="*/ 0 w 7374339"/>
              <a:gd name="connsiteY4" fmla="*/ 689508 h 689508"/>
              <a:gd name="connsiteX5" fmla="*/ 0 w 7374339"/>
              <a:gd name="connsiteY5" fmla="*/ 0 h 68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4339" h="689508">
                <a:moveTo>
                  <a:pt x="7374339" y="689507"/>
                </a:moveTo>
                <a:lnTo>
                  <a:pt x="344754" y="689507"/>
                </a:lnTo>
                <a:lnTo>
                  <a:pt x="0" y="344754"/>
                </a:lnTo>
                <a:lnTo>
                  <a:pt x="344754" y="1"/>
                </a:lnTo>
                <a:lnTo>
                  <a:pt x="7374339" y="1"/>
                </a:lnTo>
                <a:lnTo>
                  <a:pt x="7374339" y="689507"/>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241" tIns="71121" rIns="132757" bIns="71121" numCol="1" spcCol="1270" anchor="ctr" anchorCtr="0">
            <a:noAutofit/>
          </a:bodyPr>
          <a:lstStyle/>
          <a:p>
            <a:pPr marL="0" marR="0" lvl="0" indent="0" algn="just" defTabSz="829713" rtl="0" eaLnBrk="1" fontAlgn="auto" latinLnBrk="0" hangingPunct="1">
              <a:lnSpc>
                <a:spcPct val="90000"/>
              </a:lnSpc>
              <a:spcBef>
                <a:spcPct val="0"/>
              </a:spcBef>
              <a:spcAft>
                <a:spcPct val="35000"/>
              </a:spcAft>
              <a:buClrTx/>
              <a:buSzTx/>
              <a:buFontTx/>
              <a:buNone/>
              <a:tabLst/>
              <a:defRPr/>
            </a:pPr>
            <a:r>
              <a:rPr kumimoji="0" lang="en-GB"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find and review the physical health, mental health, lifestyle behavioural and wider determinants (social and economic factors) that exist in health in a specific community. </a:t>
            </a:r>
          </a:p>
        </p:txBody>
      </p:sp>
      <p:sp>
        <p:nvSpPr>
          <p:cNvPr id="7" name="Oval 6">
            <a:extLst>
              <a:ext uri="{FF2B5EF4-FFF2-40B4-BE49-F238E27FC236}">
                <a16:creationId xmlns:a16="http://schemas.microsoft.com/office/drawing/2014/main" id="{519E8D35-6040-4218-92BF-091E1FCCBCB2}"/>
              </a:ext>
              <a:ext uri="{C183D7F6-B498-43B3-948B-1728B52AA6E4}">
                <adec:decorative xmlns:adec="http://schemas.microsoft.com/office/drawing/2017/decorative" val="1"/>
              </a:ext>
            </a:extLst>
          </p:cNvPr>
          <p:cNvSpPr/>
          <p:nvPr/>
        </p:nvSpPr>
        <p:spPr>
          <a:xfrm>
            <a:off x="757916" y="1245557"/>
            <a:ext cx="919344" cy="919344"/>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Shape 7" descr="To collect and present this information using the 10 key priority areas identified in the Health and Wellbeing Strategy for Birmingham - Creating a Bolder Healthier City">
            <a:extLst>
              <a:ext uri="{FF2B5EF4-FFF2-40B4-BE49-F238E27FC236}">
                <a16:creationId xmlns:a16="http://schemas.microsoft.com/office/drawing/2014/main" id="{98BEBA8C-8C36-4C65-A585-B195BA204F04}"/>
              </a:ext>
              <a:ext uri="{C183D7F6-B498-43B3-948B-1728B52AA6E4}">
                <adec:decorative xmlns:adec="http://schemas.microsoft.com/office/drawing/2017/decorative" val="0"/>
              </a:ext>
            </a:extLst>
          </p:cNvPr>
          <p:cNvSpPr/>
          <p:nvPr/>
        </p:nvSpPr>
        <p:spPr>
          <a:xfrm>
            <a:off x="1217589" y="2394737"/>
            <a:ext cx="9832452" cy="919347"/>
          </a:xfrm>
          <a:custGeom>
            <a:avLst/>
            <a:gdLst>
              <a:gd name="connsiteX0" fmla="*/ 0 w 7374339"/>
              <a:gd name="connsiteY0" fmla="*/ 0 h 689508"/>
              <a:gd name="connsiteX1" fmla="*/ 7029585 w 7374339"/>
              <a:gd name="connsiteY1" fmla="*/ 0 h 689508"/>
              <a:gd name="connsiteX2" fmla="*/ 7374339 w 7374339"/>
              <a:gd name="connsiteY2" fmla="*/ 344754 h 689508"/>
              <a:gd name="connsiteX3" fmla="*/ 7029585 w 7374339"/>
              <a:gd name="connsiteY3" fmla="*/ 689508 h 689508"/>
              <a:gd name="connsiteX4" fmla="*/ 0 w 7374339"/>
              <a:gd name="connsiteY4" fmla="*/ 689508 h 689508"/>
              <a:gd name="connsiteX5" fmla="*/ 0 w 7374339"/>
              <a:gd name="connsiteY5" fmla="*/ 0 h 68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4339" h="689508">
                <a:moveTo>
                  <a:pt x="7374339" y="689507"/>
                </a:moveTo>
                <a:lnTo>
                  <a:pt x="344754" y="689507"/>
                </a:lnTo>
                <a:lnTo>
                  <a:pt x="0" y="344754"/>
                </a:lnTo>
                <a:lnTo>
                  <a:pt x="344754" y="1"/>
                </a:lnTo>
                <a:lnTo>
                  <a:pt x="7374339" y="1"/>
                </a:lnTo>
                <a:lnTo>
                  <a:pt x="7374339" y="689507"/>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241" tIns="71121" rIns="132757" bIns="71121" numCol="1" spcCol="1270" anchor="ctr" anchorCtr="0">
            <a:noAutofit/>
          </a:bodyPr>
          <a:lstStyle/>
          <a:p>
            <a:pPr marL="0" marR="0" lvl="0" indent="0" algn="just" defTabSz="829713" rtl="0" eaLnBrk="1" fontAlgn="auto" latinLnBrk="0" hangingPunct="1">
              <a:lnSpc>
                <a:spcPct val="90000"/>
              </a:lnSpc>
              <a:spcBef>
                <a:spcPct val="0"/>
              </a:spcBef>
              <a:spcAft>
                <a:spcPct val="35000"/>
              </a:spcAft>
              <a:buClrTx/>
              <a:buSzTx/>
              <a:buFontTx/>
              <a:buNone/>
              <a:tabLst/>
              <a:defRPr/>
            </a:pPr>
            <a:r>
              <a:rPr kumimoji="0" lang="en-GB"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collect and present this information using the 10 key priority areas identified in the Health and Wellbeing Strategy for Birmingham - Creating a Bolder Healthier City</a:t>
            </a:r>
          </a:p>
        </p:txBody>
      </p:sp>
      <p:sp>
        <p:nvSpPr>
          <p:cNvPr id="9" name="Oval 8">
            <a:extLst>
              <a:ext uri="{FF2B5EF4-FFF2-40B4-BE49-F238E27FC236}">
                <a16:creationId xmlns:a16="http://schemas.microsoft.com/office/drawing/2014/main" id="{0D0ECAD1-4C8F-4FFE-8356-EDDF822B024E}"/>
              </a:ext>
              <a:ext uri="{C183D7F6-B498-43B3-948B-1728B52AA6E4}">
                <adec:decorative xmlns:adec="http://schemas.microsoft.com/office/drawing/2017/decorative" val="1"/>
              </a:ext>
            </a:extLst>
          </p:cNvPr>
          <p:cNvSpPr/>
          <p:nvPr/>
        </p:nvSpPr>
        <p:spPr>
          <a:xfrm>
            <a:off x="757916" y="2394739"/>
            <a:ext cx="919344" cy="919344"/>
          </a:xfrm>
          <a:prstGeom prst="ellipse">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Shape 9" descr="To engage with the local communities on the evidence found and highlight the opportunities to address inequalities">
            <a:extLst>
              <a:ext uri="{FF2B5EF4-FFF2-40B4-BE49-F238E27FC236}">
                <a16:creationId xmlns:a16="http://schemas.microsoft.com/office/drawing/2014/main" id="{E06AF282-AED5-428C-9E72-3296B899024E}"/>
              </a:ext>
              <a:ext uri="{C183D7F6-B498-43B3-948B-1728B52AA6E4}">
                <adec:decorative xmlns:adec="http://schemas.microsoft.com/office/drawing/2017/decorative" val="0"/>
              </a:ext>
            </a:extLst>
          </p:cNvPr>
          <p:cNvSpPr/>
          <p:nvPr/>
        </p:nvSpPr>
        <p:spPr>
          <a:xfrm>
            <a:off x="1217589" y="3543920"/>
            <a:ext cx="9832452" cy="919345"/>
          </a:xfrm>
          <a:custGeom>
            <a:avLst/>
            <a:gdLst>
              <a:gd name="connsiteX0" fmla="*/ 0 w 7374339"/>
              <a:gd name="connsiteY0" fmla="*/ 0 h 689508"/>
              <a:gd name="connsiteX1" fmla="*/ 7029585 w 7374339"/>
              <a:gd name="connsiteY1" fmla="*/ 0 h 689508"/>
              <a:gd name="connsiteX2" fmla="*/ 7374339 w 7374339"/>
              <a:gd name="connsiteY2" fmla="*/ 344754 h 689508"/>
              <a:gd name="connsiteX3" fmla="*/ 7029585 w 7374339"/>
              <a:gd name="connsiteY3" fmla="*/ 689508 h 689508"/>
              <a:gd name="connsiteX4" fmla="*/ 0 w 7374339"/>
              <a:gd name="connsiteY4" fmla="*/ 689508 h 689508"/>
              <a:gd name="connsiteX5" fmla="*/ 0 w 7374339"/>
              <a:gd name="connsiteY5" fmla="*/ 0 h 68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4339" h="689508">
                <a:moveTo>
                  <a:pt x="7374339" y="689507"/>
                </a:moveTo>
                <a:lnTo>
                  <a:pt x="344754" y="689507"/>
                </a:lnTo>
                <a:lnTo>
                  <a:pt x="0" y="344754"/>
                </a:lnTo>
                <a:lnTo>
                  <a:pt x="344754" y="1"/>
                </a:lnTo>
                <a:lnTo>
                  <a:pt x="7374339" y="1"/>
                </a:lnTo>
                <a:lnTo>
                  <a:pt x="7374339" y="689507"/>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241" tIns="71120" rIns="132757" bIns="71121" numCol="1" spcCol="1270" anchor="ctr" anchorCtr="0">
            <a:noAutofit/>
          </a:bodyPr>
          <a:lstStyle/>
          <a:p>
            <a:pPr marL="0" marR="0" lvl="0" indent="0" algn="just" defTabSz="829713" rtl="0" eaLnBrk="1" fontAlgn="auto" latinLnBrk="0" hangingPunct="1">
              <a:lnSpc>
                <a:spcPct val="90000"/>
              </a:lnSpc>
              <a:spcBef>
                <a:spcPct val="0"/>
              </a:spcBef>
              <a:spcAft>
                <a:spcPct val="35000"/>
              </a:spcAft>
              <a:buClrTx/>
              <a:buSzTx/>
              <a:buFontTx/>
              <a:buNone/>
              <a:tabLst/>
              <a:defRPr/>
            </a:pPr>
            <a:r>
              <a:rPr kumimoji="0" lang="en-GB"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engage with the local communities on the evidence found and highlight the opportunities to address inequalities </a:t>
            </a:r>
          </a:p>
        </p:txBody>
      </p:sp>
      <p:sp>
        <p:nvSpPr>
          <p:cNvPr id="11" name="Oval 10">
            <a:extLst>
              <a:ext uri="{FF2B5EF4-FFF2-40B4-BE49-F238E27FC236}">
                <a16:creationId xmlns:a16="http://schemas.microsoft.com/office/drawing/2014/main" id="{DF81FB6C-A584-4E6D-8BA8-F7883C125783}"/>
              </a:ext>
              <a:ext uri="{C183D7F6-B498-43B3-948B-1728B52AA6E4}">
                <adec:decorative xmlns:adec="http://schemas.microsoft.com/office/drawing/2017/decorative" val="1"/>
              </a:ext>
            </a:extLst>
          </p:cNvPr>
          <p:cNvSpPr/>
          <p:nvPr/>
        </p:nvSpPr>
        <p:spPr>
          <a:xfrm>
            <a:off x="757916" y="3543919"/>
            <a:ext cx="919344" cy="919344"/>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Shape 11" descr="To promote the use of these summaries for Local Authority and wider system use for community and service development.">
            <a:extLst>
              <a:ext uri="{FF2B5EF4-FFF2-40B4-BE49-F238E27FC236}">
                <a16:creationId xmlns:a16="http://schemas.microsoft.com/office/drawing/2014/main" id="{0B0A080A-2CC9-45FA-878A-90A9C80864E7}"/>
              </a:ext>
              <a:ext uri="{C183D7F6-B498-43B3-948B-1728B52AA6E4}">
                <adec:decorative xmlns:adec="http://schemas.microsoft.com/office/drawing/2017/decorative" val="0"/>
              </a:ext>
            </a:extLst>
          </p:cNvPr>
          <p:cNvSpPr/>
          <p:nvPr/>
        </p:nvSpPr>
        <p:spPr>
          <a:xfrm>
            <a:off x="1217589" y="4693100"/>
            <a:ext cx="9832452" cy="919345"/>
          </a:xfrm>
          <a:custGeom>
            <a:avLst/>
            <a:gdLst>
              <a:gd name="connsiteX0" fmla="*/ 0 w 7374339"/>
              <a:gd name="connsiteY0" fmla="*/ 0 h 689508"/>
              <a:gd name="connsiteX1" fmla="*/ 7029585 w 7374339"/>
              <a:gd name="connsiteY1" fmla="*/ 0 h 689508"/>
              <a:gd name="connsiteX2" fmla="*/ 7374339 w 7374339"/>
              <a:gd name="connsiteY2" fmla="*/ 344754 h 689508"/>
              <a:gd name="connsiteX3" fmla="*/ 7029585 w 7374339"/>
              <a:gd name="connsiteY3" fmla="*/ 689508 h 689508"/>
              <a:gd name="connsiteX4" fmla="*/ 0 w 7374339"/>
              <a:gd name="connsiteY4" fmla="*/ 689508 h 689508"/>
              <a:gd name="connsiteX5" fmla="*/ 0 w 7374339"/>
              <a:gd name="connsiteY5" fmla="*/ 0 h 68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4339" h="689508">
                <a:moveTo>
                  <a:pt x="7374339" y="689507"/>
                </a:moveTo>
                <a:lnTo>
                  <a:pt x="344754" y="689507"/>
                </a:lnTo>
                <a:lnTo>
                  <a:pt x="0" y="344754"/>
                </a:lnTo>
                <a:lnTo>
                  <a:pt x="344754" y="1"/>
                </a:lnTo>
                <a:lnTo>
                  <a:pt x="7374339" y="1"/>
                </a:lnTo>
                <a:lnTo>
                  <a:pt x="7374339" y="689507"/>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241" tIns="71120" rIns="132757" bIns="71121" numCol="1" spcCol="1270" anchor="ctr" anchorCtr="0">
            <a:noAutofit/>
          </a:bodyPr>
          <a:lstStyle/>
          <a:p>
            <a:pPr marL="0" marR="0" lvl="0" indent="0" algn="just" defTabSz="829713" rtl="0" eaLnBrk="1" fontAlgn="auto" latinLnBrk="0" hangingPunct="1">
              <a:lnSpc>
                <a:spcPct val="90000"/>
              </a:lnSpc>
              <a:spcBef>
                <a:spcPct val="0"/>
              </a:spcBef>
              <a:spcAft>
                <a:spcPct val="35000"/>
              </a:spcAft>
              <a:buClrTx/>
              <a:buSzTx/>
              <a:buFontTx/>
              <a:buNone/>
              <a:tabLst/>
              <a:defRPr/>
            </a:pPr>
            <a:r>
              <a:rPr kumimoji="0" lang="en-GB" sz="18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promote the use of these summaries for Local Authority and wider system use for community and service development.</a:t>
            </a:r>
          </a:p>
        </p:txBody>
      </p:sp>
      <p:sp>
        <p:nvSpPr>
          <p:cNvPr id="13" name="Oval 12">
            <a:extLst>
              <a:ext uri="{FF2B5EF4-FFF2-40B4-BE49-F238E27FC236}">
                <a16:creationId xmlns:a16="http://schemas.microsoft.com/office/drawing/2014/main" id="{9DE2356B-86A0-4146-ABA3-4BB17D117928}"/>
              </a:ext>
              <a:ext uri="{C183D7F6-B498-43B3-948B-1728B52AA6E4}">
                <adec:decorative xmlns:adec="http://schemas.microsoft.com/office/drawing/2017/decorative" val="1"/>
              </a:ext>
            </a:extLst>
          </p:cNvPr>
          <p:cNvSpPr/>
          <p:nvPr/>
        </p:nvSpPr>
        <p:spPr>
          <a:xfrm>
            <a:off x="757916" y="4693099"/>
            <a:ext cx="919344" cy="919344"/>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4303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igure showing the community health and wellbeing themes ">
            <a:extLst>
              <a:ext uri="{FF2B5EF4-FFF2-40B4-BE49-F238E27FC236}">
                <a16:creationId xmlns:a16="http://schemas.microsoft.com/office/drawing/2014/main" id="{8D203E71-BF70-4450-8B57-81711A3C2E00}"/>
              </a:ext>
            </a:extLst>
          </p:cNvPr>
          <p:cNvSpPr>
            <a:spLocks noGrp="1"/>
          </p:cNvSpPr>
          <p:nvPr>
            <p:ph type="title"/>
          </p:nvPr>
        </p:nvSpPr>
        <p:spPr>
          <a:xfrm>
            <a:off x="838200" y="43825"/>
            <a:ext cx="10515600" cy="1325563"/>
          </a:xfrm>
        </p:spPr>
        <p:txBody>
          <a:bodyPr>
            <a:normAutofit/>
          </a:bodyPr>
          <a:lstStyle/>
          <a:p>
            <a:r>
              <a:rPr lang="en-GB" b="1"/>
              <a:t>Health and Wellbeing Themes </a:t>
            </a:r>
          </a:p>
        </p:txBody>
      </p:sp>
      <p:sp>
        <p:nvSpPr>
          <p:cNvPr id="4" name="Slide Number Placeholder 3">
            <a:extLst>
              <a:ext uri="{FF2B5EF4-FFF2-40B4-BE49-F238E27FC236}">
                <a16:creationId xmlns:a16="http://schemas.microsoft.com/office/drawing/2014/main" id="{47C95798-7E37-442E-9D4B-FD0585BCDD47}"/>
              </a:ext>
              <a:ext uri="{C183D7F6-B498-43B3-948B-1728B52AA6E4}">
                <adec:decorative xmlns:adec="http://schemas.microsoft.com/office/drawing/2017/decorative" val="1"/>
              </a:ext>
            </a:extLst>
          </p:cNvPr>
          <p:cNvSpPr>
            <a:spLocks noGrp="1"/>
          </p:cNvSpPr>
          <p:nvPr>
            <p:ph type="sldNum" sz="quarter" idx="12"/>
          </p:nvPr>
        </p:nvSpPr>
        <p:spPr>
          <a:xfrm>
            <a:off x="497379" y="6256600"/>
            <a:ext cx="2743200" cy="365125"/>
          </a:xfrm>
          <a:prstGeom prst="rect">
            <a:avLst/>
          </a:prstGeom>
        </p:spPr>
        <p:txBody>
          <a:bodyPr vert="horz" lIns="121920" tIns="60960" rIns="121920" bIns="60960" rtlCol="0" anchor="ctr"/>
          <a:lstStyle>
            <a:defPPr>
              <a:defRPr lang="en-US"/>
            </a:defPPr>
            <a:lvl1pPr marL="0" algn="r" defTabSz="1219140" rtl="0" eaLnBrk="1" latinLnBrk="0" hangingPunct="1">
              <a:defRPr sz="1200" kern="1200">
                <a:solidFill>
                  <a:schemeClr val="tx1">
                    <a:tint val="75000"/>
                  </a:schemeClr>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Arial Nova"/>
                <a:ea typeface="+mn-ea"/>
                <a:cs typeface="+mn-cs"/>
              </a:rPr>
              <a:t>PAGE </a:t>
            </a:r>
            <a:fld id="{45A89BE1-5792-4ACB-BF4C-7FAB88C6C5B7}" type="slidenum">
              <a:rPr kumimoji="0" lang="en-GB" sz="1200" b="0" i="0" u="none" strike="noStrike" kern="1200" cap="none" spc="0" normalizeH="0" baseline="0" noProof="0">
                <a:ln>
                  <a:noFill/>
                </a:ln>
                <a:solidFill>
                  <a:prstClr val="black">
                    <a:tint val="75000"/>
                  </a:prstClr>
                </a:solidFill>
                <a:effectLst/>
                <a:uLnTx/>
                <a:uFillTx/>
                <a:latin typeface="Arial Nova"/>
                <a:ea typeface="+mn-ea"/>
                <a:cs typeface="+mn-cs"/>
              </a:rPr>
              <a:pPr marL="0" marR="0" lvl="0" indent="0" algn="l" defTabSz="121914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Arial Nova"/>
              <a:ea typeface="+mn-ea"/>
              <a:cs typeface="+mn-cs"/>
            </a:endParaRPr>
          </a:p>
        </p:txBody>
      </p:sp>
      <p:graphicFrame>
        <p:nvGraphicFramePr>
          <p:cNvPr id="6" name="Content Placeholder 3" descr="Figure showing the community health and wellbeing themes ">
            <a:extLst>
              <a:ext uri="{FF2B5EF4-FFF2-40B4-BE49-F238E27FC236}">
                <a16:creationId xmlns:a16="http://schemas.microsoft.com/office/drawing/2014/main" id="{DEC7229B-9709-4DE2-A5A1-2F4F377B1FF6}"/>
              </a:ext>
            </a:extLst>
          </p:cNvPr>
          <p:cNvGraphicFramePr>
            <a:graphicFrameLocks/>
          </p:cNvGraphicFramePr>
          <p:nvPr/>
        </p:nvGraphicFramePr>
        <p:xfrm>
          <a:off x="-111064" y="1299378"/>
          <a:ext cx="12414128" cy="4259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51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0E18D-0D90-4E1D-99A3-8949AF5573DC}"/>
              </a:ext>
            </a:extLst>
          </p:cNvPr>
          <p:cNvSpPr>
            <a:spLocks noGrp="1"/>
          </p:cNvSpPr>
          <p:nvPr>
            <p:ph type="title"/>
          </p:nvPr>
        </p:nvSpPr>
        <p:spPr>
          <a:xfrm>
            <a:off x="609600" y="274637"/>
            <a:ext cx="10972800" cy="994123"/>
          </a:xfrm>
        </p:spPr>
        <p:txBody>
          <a:bodyPr/>
          <a:lstStyle/>
          <a:p>
            <a:r>
              <a:rPr lang="en-GB">
                <a:latin typeface="Arial Nova"/>
              </a:rPr>
              <a:t>Sharing Community Health Profiles</a:t>
            </a:r>
            <a:endParaRPr lang="en-GB"/>
          </a:p>
        </p:txBody>
      </p:sp>
      <p:sp>
        <p:nvSpPr>
          <p:cNvPr id="3" name="Content Placeholder 2">
            <a:extLst>
              <a:ext uri="{FF2B5EF4-FFF2-40B4-BE49-F238E27FC236}">
                <a16:creationId xmlns:a16="http://schemas.microsoft.com/office/drawing/2014/main" id="{4C7118A0-9E46-4741-9B91-9D5AC765083F}"/>
              </a:ext>
            </a:extLst>
          </p:cNvPr>
          <p:cNvSpPr>
            <a:spLocks noGrp="1"/>
          </p:cNvSpPr>
          <p:nvPr>
            <p:ph sz="half" idx="1"/>
          </p:nvPr>
        </p:nvSpPr>
        <p:spPr>
          <a:xfrm>
            <a:off x="601236" y="1412777"/>
            <a:ext cx="5310909" cy="4525963"/>
          </a:xfrm>
        </p:spPr>
        <p:txBody>
          <a:bodyPr vert="horz" lIns="121920" tIns="60960" rIns="121920" bIns="60960" rtlCol="0" anchor="t">
            <a:normAutofit/>
          </a:bodyPr>
          <a:lstStyle/>
          <a:p>
            <a:pPr marL="227742" indent="-227742">
              <a:spcAft>
                <a:spcPts val="800"/>
              </a:spcAft>
            </a:pPr>
            <a:r>
              <a:rPr lang="en-GB" sz="2267" dirty="0">
                <a:latin typeface="Arial" panose="020B0604020202020204" pitchFamily="34" charset="0"/>
                <a:cs typeface="Arial" panose="020B0604020202020204" pitchFamily="34" charset="0"/>
              </a:rPr>
              <a:t>Written report &amp; PowerPoint slide set </a:t>
            </a:r>
          </a:p>
          <a:p>
            <a:pPr marL="227742" indent="-227742">
              <a:spcAft>
                <a:spcPts val="800"/>
              </a:spcAft>
            </a:pPr>
            <a:r>
              <a:rPr lang="en-GB" sz="2267" dirty="0">
                <a:latin typeface="Arial" panose="020B0604020202020204" pitchFamily="34" charset="0"/>
                <a:cs typeface="Arial" panose="020B0604020202020204" pitchFamily="34" charset="0"/>
              </a:rPr>
              <a:t>Published on the </a:t>
            </a:r>
            <a:r>
              <a:rPr lang="en-GB" sz="2267" dirty="0">
                <a:latin typeface="Arial" panose="020B0604020202020204" pitchFamily="34" charset="0"/>
                <a:cs typeface="Arial" panose="020B0604020202020204" pitchFamily="34" charset="0"/>
                <a:hlinkClick r:id="rId2"/>
              </a:rPr>
              <a:t>BCC Communities Pages </a:t>
            </a:r>
            <a:endParaRPr lang="en-GB" sz="2267" dirty="0">
              <a:latin typeface="Arial" panose="020B0604020202020204" pitchFamily="34" charset="0"/>
              <a:cs typeface="Arial" panose="020B0604020202020204" pitchFamily="34" charset="0"/>
            </a:endParaRPr>
          </a:p>
          <a:p>
            <a:pPr marL="227742" indent="-227742">
              <a:spcAft>
                <a:spcPts val="800"/>
              </a:spcAft>
            </a:pPr>
            <a:r>
              <a:rPr lang="en-GB" sz="2267" dirty="0">
                <a:latin typeface="Arial" panose="020B0604020202020204" pitchFamily="34" charset="0"/>
                <a:cs typeface="Arial" panose="020B0604020202020204" pitchFamily="34" charset="0"/>
              </a:rPr>
              <a:t>YouTube highlights video </a:t>
            </a:r>
          </a:p>
          <a:p>
            <a:pPr marL="227742" indent="-227742">
              <a:spcAft>
                <a:spcPts val="800"/>
              </a:spcAft>
            </a:pPr>
            <a:r>
              <a:rPr lang="en-GB" sz="2267" dirty="0">
                <a:latin typeface="Arial" panose="020B0604020202020204" pitchFamily="34" charset="0"/>
                <a:cs typeface="Arial" panose="020B0604020202020204" pitchFamily="34" charset="0"/>
              </a:rPr>
              <a:t>Webinars for target community and wider partners</a:t>
            </a:r>
          </a:p>
          <a:p>
            <a:pPr marL="227742" indent="-227742">
              <a:spcAft>
                <a:spcPts val="800"/>
              </a:spcAft>
            </a:pPr>
            <a:r>
              <a:rPr lang="en-GB" sz="2267" dirty="0">
                <a:latin typeface="Arial" panose="020B0604020202020204" pitchFamily="34" charset="0"/>
                <a:cs typeface="Arial" panose="020B0604020202020204" pitchFamily="34" charset="0"/>
              </a:rPr>
              <a:t>Following publication a community engagement partner is commissioned to co-produce solutions and response with the relevant community</a:t>
            </a:r>
          </a:p>
          <a:p>
            <a:pPr marL="227742" indent="-227742">
              <a:spcAft>
                <a:spcPts val="800"/>
              </a:spcAft>
            </a:pP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BF6FDAB-38C0-4C55-99AA-6CB4093AACE7}"/>
              </a:ext>
              <a:ext uri="{C183D7F6-B498-43B3-948B-1728B52AA6E4}">
                <adec:decorative xmlns:adec="http://schemas.microsoft.com/office/drawing/2017/decorative" val="1"/>
              </a:ext>
            </a:extLst>
          </p:cNvPr>
          <p:cNvSpPr>
            <a:spLocks noGrp="1"/>
          </p:cNvSpPr>
          <p:nvPr>
            <p:ph type="sldNum" sz="quarter" idx="4"/>
          </p:nvPr>
        </p:nvSpPr>
        <p:spPr>
          <a:xfrm>
            <a:off x="503817" y="6448252"/>
            <a:ext cx="2844800" cy="365125"/>
          </a:xfrm>
        </p:spPr>
        <p:txBody>
          <a:bodyPr/>
          <a:lstStyle/>
          <a:p>
            <a:pPr marL="0" marR="0" lvl="0" indent="0" algn="l" defTabSz="1038951"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rPr>
              <a:t>PAGE </a:t>
            </a:r>
            <a:fld id="{45A89BE1-5792-4ACB-BF4C-7FAB88C6C5B7}" type="slidenum">
              <a:rPr kumimoji="0" lang="en-GB" sz="1200" b="1" i="0" u="none" strike="noStrike" kern="1200" cap="none" spc="0" normalizeH="0" baseline="0" noProof="0" smtClean="0">
                <a:ln>
                  <a:noFill/>
                </a:ln>
                <a:solidFill>
                  <a:prstClr val="black">
                    <a:tint val="75000"/>
                  </a:prstClr>
                </a:solidFill>
                <a:effectLst/>
                <a:uLnTx/>
                <a:uFillTx/>
                <a:latin typeface="Arial Nova" pitchFamily="34" charset="0"/>
                <a:ea typeface="+mn-ea"/>
                <a:cs typeface="+mn-cs"/>
              </a:rPr>
              <a:pPr marL="0" marR="0" lvl="0" indent="0" algn="l" defTabSz="1038951" rtl="0" eaLnBrk="1" fontAlgn="auto" latinLnBrk="0" hangingPunct="1">
                <a:lnSpc>
                  <a:spcPct val="100000"/>
                </a:lnSpc>
                <a:spcBef>
                  <a:spcPts val="0"/>
                </a:spcBef>
                <a:spcAft>
                  <a:spcPts val="0"/>
                </a:spcAft>
                <a:buClrTx/>
                <a:buSzTx/>
                <a:buFontTx/>
                <a:buNone/>
                <a:tabLst/>
                <a:defRPr/>
              </a:pPr>
              <a:t>15</a:t>
            </a:fld>
            <a:endPar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endParaRPr>
          </a:p>
        </p:txBody>
      </p:sp>
      <p:pic>
        <p:nvPicPr>
          <p:cNvPr id="1030" name="Picture 6">
            <a:extLst>
              <a:ext uri="{FF2B5EF4-FFF2-40B4-BE49-F238E27FC236}">
                <a16:creationId xmlns:a16="http://schemas.microsoft.com/office/drawing/2014/main" id="{7E147218-194A-4AF3-9556-DF90FD53EDA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311" y="1546535"/>
            <a:ext cx="5184000" cy="25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72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56EC2-45FF-47AA-A9E9-4964417EB303}"/>
              </a:ext>
            </a:extLst>
          </p:cNvPr>
          <p:cNvSpPr>
            <a:spLocks noGrp="1"/>
          </p:cNvSpPr>
          <p:nvPr>
            <p:ph type="ctrTitle"/>
          </p:nvPr>
        </p:nvSpPr>
        <p:spPr>
          <a:xfrm>
            <a:off x="626162" y="-1470025"/>
            <a:ext cx="6995441" cy="1470025"/>
          </a:xfrm>
        </p:spPr>
        <p:txBody>
          <a:bodyPr anchor="b">
            <a:normAutofit/>
          </a:bodyPr>
          <a:lstStyle>
            <a:lvl1pPr algn="ctr">
              <a:defRPr sz="6000"/>
            </a:lvl1pPr>
          </a:lstStyle>
          <a:p>
            <a:r>
              <a:rPr lang="en-GB" sz="3200" dirty="0"/>
              <a:t>Community Health Profiles 2022 – Muslim Profile</a:t>
            </a:r>
          </a:p>
        </p:txBody>
      </p:sp>
      <p:sp>
        <p:nvSpPr>
          <p:cNvPr id="8" name="Subtitle 2">
            <a:extLst>
              <a:ext uri="{FF2B5EF4-FFF2-40B4-BE49-F238E27FC236}">
                <a16:creationId xmlns:a16="http://schemas.microsoft.com/office/drawing/2014/main" id="{E05F7D2D-117F-406E-89FF-305AA6DA8B40}"/>
              </a:ext>
              <a:ext uri="{C183D7F6-B498-43B3-948B-1728B52AA6E4}">
                <adec:decorative xmlns:adec="http://schemas.microsoft.com/office/drawing/2017/decorative" val="1"/>
              </a:ext>
            </a:extLst>
          </p:cNvPr>
          <p:cNvSpPr txBox="1">
            <a:spLocks/>
          </p:cNvSpPr>
          <p:nvPr/>
        </p:nvSpPr>
        <p:spPr>
          <a:xfrm>
            <a:off x="5684498" y="4884367"/>
            <a:ext cx="5611323" cy="1752600"/>
          </a:xfrm>
          <a:prstGeom prst="rect">
            <a:avLst/>
          </a:prstGeom>
        </p:spPr>
        <p:txBody>
          <a:bodyPr vert="horz" lIns="77925" tIns="38963" rIns="77925" bIns="38963" rtlCol="0">
            <a:normAutofit/>
          </a:bodyPr>
          <a:lstStyle>
            <a:lvl1pPr marL="0" indent="0" algn="l" defTabSz="1038977" rtl="0" eaLnBrk="1" latinLnBrk="0" hangingPunct="1">
              <a:spcBef>
                <a:spcPct val="20000"/>
              </a:spcBef>
              <a:buFont typeface="Wingdings" pitchFamily="2" charset="2"/>
              <a:buNone/>
              <a:defRPr sz="2000" kern="1200">
                <a:solidFill>
                  <a:schemeClr val="tx1">
                    <a:tint val="75000"/>
                  </a:schemeClr>
                </a:solidFill>
                <a:latin typeface="Arial Nova" pitchFamily="34" charset="0"/>
                <a:ea typeface="+mn-ea"/>
                <a:cs typeface="+mn-cs"/>
              </a:defRPr>
            </a:lvl1pPr>
            <a:lvl2pPr marL="519488" indent="0" algn="ctr" defTabSz="1038977" rtl="0" eaLnBrk="1" latinLnBrk="0" hangingPunct="1">
              <a:spcBef>
                <a:spcPct val="20000"/>
              </a:spcBef>
              <a:buFont typeface="Arial" pitchFamily="34" charset="0"/>
              <a:buNone/>
              <a:defRPr sz="2267" kern="1200">
                <a:solidFill>
                  <a:schemeClr val="tx1">
                    <a:tint val="75000"/>
                  </a:schemeClr>
                </a:solidFill>
                <a:latin typeface="Arial Nova Light" pitchFamily="34" charset="0"/>
                <a:ea typeface="+mn-ea"/>
                <a:cs typeface="Arial Nova Light" pitchFamily="34" charset="0"/>
              </a:defRPr>
            </a:lvl2pPr>
            <a:lvl3pPr marL="1038977" indent="0" algn="ctr" defTabSz="1038977" rtl="0" eaLnBrk="1" latinLnBrk="0" hangingPunct="1">
              <a:spcBef>
                <a:spcPct val="20000"/>
              </a:spcBef>
              <a:buFont typeface="Arial Nova Light" pitchFamily="34" charset="0"/>
              <a:buNone/>
              <a:defRPr sz="2000" kern="1200">
                <a:solidFill>
                  <a:schemeClr val="tx1">
                    <a:tint val="75000"/>
                  </a:schemeClr>
                </a:solidFill>
                <a:latin typeface="Arial Nova Light" pitchFamily="34" charset="0"/>
                <a:ea typeface="+mn-ea"/>
                <a:cs typeface="Arial Nova Light" pitchFamily="34" charset="0"/>
              </a:defRPr>
            </a:lvl3pPr>
            <a:lvl4pPr marL="1558465" indent="0" algn="ctr" defTabSz="1038977" rtl="0" eaLnBrk="1" latinLnBrk="0" hangingPunct="1">
              <a:spcBef>
                <a:spcPct val="20000"/>
              </a:spcBef>
              <a:buFont typeface="Arial" pitchFamily="34" charset="0"/>
              <a:buNone/>
              <a:defRPr sz="1867" kern="1200">
                <a:solidFill>
                  <a:schemeClr val="tx1">
                    <a:tint val="75000"/>
                  </a:schemeClr>
                </a:solidFill>
                <a:latin typeface="Arial Nova Light" pitchFamily="34" charset="0"/>
                <a:ea typeface="+mn-ea"/>
                <a:cs typeface="Arial Nova Light" pitchFamily="34" charset="0"/>
              </a:defRPr>
            </a:lvl4pPr>
            <a:lvl5pPr marL="2077952" indent="0" algn="ctr" defTabSz="1038977" rtl="0" eaLnBrk="1" latinLnBrk="0" hangingPunct="1">
              <a:spcBef>
                <a:spcPct val="20000"/>
              </a:spcBef>
              <a:buFont typeface="Arial" pitchFamily="34" charset="0"/>
              <a:buNone/>
              <a:defRPr sz="1867" kern="1200">
                <a:solidFill>
                  <a:schemeClr val="tx1">
                    <a:tint val="75000"/>
                  </a:schemeClr>
                </a:solidFill>
                <a:latin typeface="Arial Nova Light" pitchFamily="34" charset="0"/>
                <a:ea typeface="+mn-ea"/>
                <a:cs typeface="Arial Nova Light" pitchFamily="34" charset="0"/>
              </a:defRPr>
            </a:lvl5pPr>
            <a:lvl6pPr marL="2597440" indent="0" algn="ctr" defTabSz="1038977" rtl="0" eaLnBrk="1" latinLnBrk="0" hangingPunct="1">
              <a:spcBef>
                <a:spcPct val="20000"/>
              </a:spcBef>
              <a:buFont typeface="Arial" pitchFamily="34" charset="0"/>
              <a:buNone/>
              <a:defRPr sz="2267" kern="1200">
                <a:solidFill>
                  <a:schemeClr val="tx1">
                    <a:tint val="75000"/>
                  </a:schemeClr>
                </a:solidFill>
                <a:latin typeface="+mn-lt"/>
                <a:ea typeface="+mn-ea"/>
                <a:cs typeface="+mn-cs"/>
              </a:defRPr>
            </a:lvl6pPr>
            <a:lvl7pPr marL="3116929" indent="0" algn="ctr" defTabSz="1038977" rtl="0" eaLnBrk="1" latinLnBrk="0" hangingPunct="1">
              <a:spcBef>
                <a:spcPct val="20000"/>
              </a:spcBef>
              <a:buFont typeface="Arial" pitchFamily="34" charset="0"/>
              <a:buNone/>
              <a:defRPr sz="2267" kern="1200">
                <a:solidFill>
                  <a:schemeClr val="tx1">
                    <a:tint val="75000"/>
                  </a:schemeClr>
                </a:solidFill>
                <a:latin typeface="+mn-lt"/>
                <a:ea typeface="+mn-ea"/>
                <a:cs typeface="+mn-cs"/>
              </a:defRPr>
            </a:lvl7pPr>
            <a:lvl8pPr marL="3636417" indent="0" algn="ctr" defTabSz="1038977" rtl="0" eaLnBrk="1" latinLnBrk="0" hangingPunct="1">
              <a:spcBef>
                <a:spcPct val="20000"/>
              </a:spcBef>
              <a:buFont typeface="Arial" pitchFamily="34" charset="0"/>
              <a:buNone/>
              <a:defRPr sz="2267" kern="1200">
                <a:solidFill>
                  <a:schemeClr val="tx1">
                    <a:tint val="75000"/>
                  </a:schemeClr>
                </a:solidFill>
                <a:latin typeface="+mn-lt"/>
                <a:ea typeface="+mn-ea"/>
                <a:cs typeface="+mn-cs"/>
              </a:defRPr>
            </a:lvl8pPr>
            <a:lvl9pPr marL="4155905" indent="0" algn="ctr" defTabSz="1038977" rtl="0" eaLnBrk="1" latinLnBrk="0" hangingPunct="1">
              <a:spcBef>
                <a:spcPct val="20000"/>
              </a:spcBef>
              <a:buFont typeface="Arial" pitchFamily="34" charset="0"/>
              <a:buNone/>
              <a:defRPr sz="2267" kern="1200">
                <a:solidFill>
                  <a:schemeClr val="tx1">
                    <a:tint val="75000"/>
                  </a:schemeClr>
                </a:solidFill>
                <a:latin typeface="+mn-lt"/>
                <a:ea typeface="+mn-ea"/>
                <a:cs typeface="+mn-cs"/>
              </a:defRPr>
            </a:lvl9pPr>
          </a:lstStyle>
          <a:p>
            <a:pPr marL="0" marR="0" lvl="0" indent="0" algn="l" defTabSz="1038977" rtl="0" eaLnBrk="1" fontAlgn="auto" latinLnBrk="0" hangingPunct="1">
              <a:lnSpc>
                <a:spcPct val="100000"/>
              </a:lnSpc>
              <a:spcBef>
                <a:spcPct val="20000"/>
              </a:spcBef>
              <a:spcAft>
                <a:spcPts val="0"/>
              </a:spcAft>
              <a:buClrTx/>
              <a:buSzTx/>
              <a:buFont typeface="Wingdings" pitchFamily="2" charset="2"/>
              <a:buNone/>
              <a:tabLst/>
              <a:defRPr/>
            </a:pPr>
            <a:r>
              <a:rPr kumimoji="0" lang="en-GB" sz="2000" b="1" i="0" u="none" strike="noStrike" kern="1200" cap="none" spc="0" normalizeH="0" baseline="0" noProof="0" dirty="0">
                <a:ln>
                  <a:noFill/>
                </a:ln>
                <a:solidFill>
                  <a:prstClr val="black">
                    <a:tint val="75000"/>
                  </a:prstClr>
                </a:solidFill>
                <a:effectLst/>
                <a:uLnTx/>
                <a:uFillTx/>
                <a:latin typeface="Arial Nova" pitchFamily="34" charset="0"/>
                <a:ea typeface="+mn-ea"/>
                <a:cs typeface="+mn-cs"/>
              </a:rPr>
              <a:t>Muslim Profile</a:t>
            </a:r>
          </a:p>
          <a:p>
            <a:pPr marL="0" marR="0" lvl="0" indent="0" algn="l" defTabSz="1038977" rtl="0" eaLnBrk="1" fontAlgn="auto" latinLnBrk="0" hangingPunct="1">
              <a:lnSpc>
                <a:spcPct val="100000"/>
              </a:lnSpc>
              <a:spcBef>
                <a:spcPct val="20000"/>
              </a:spcBef>
              <a:spcAft>
                <a:spcPts val="0"/>
              </a:spcAft>
              <a:buClrTx/>
              <a:buSzTx/>
              <a:buFont typeface="Wingdings" pitchFamily="2" charset="2"/>
              <a:buNone/>
              <a:tabLst/>
              <a:defRPr/>
            </a:pPr>
            <a:r>
              <a:rPr kumimoji="0" lang="en-GB" sz="2000" b="1" i="0" u="none" strike="noStrike" kern="1200" cap="none" spc="0" normalizeH="0" baseline="0" noProof="0" dirty="0">
                <a:ln>
                  <a:noFill/>
                </a:ln>
                <a:solidFill>
                  <a:prstClr val="black">
                    <a:tint val="75000"/>
                  </a:prstClr>
                </a:solidFill>
                <a:effectLst/>
                <a:uLnTx/>
                <a:uFillTx/>
                <a:latin typeface="Arial Nova" pitchFamily="34" charset="0"/>
                <a:ea typeface="+mn-ea"/>
                <a:cs typeface="+mn-cs"/>
              </a:rPr>
              <a:t>Weblink: </a:t>
            </a:r>
            <a:r>
              <a:rPr kumimoji="0" lang="en-GB" sz="2000" b="0" i="0" u="none" strike="noStrike" kern="1200" cap="none" spc="0" normalizeH="0" baseline="0" noProof="0" dirty="0">
                <a:ln>
                  <a:noFill/>
                </a:ln>
                <a:solidFill>
                  <a:prstClr val="black">
                    <a:tint val="75000"/>
                  </a:prstClr>
                </a:solidFill>
                <a:effectLst/>
                <a:uLnTx/>
                <a:uFillTx/>
                <a:latin typeface="Arial Nova" pitchFamily="34" charset="0"/>
                <a:ea typeface="+mn-ea"/>
                <a:cs typeface="+mn-cs"/>
                <a:hlinkClick r:id="rId2"/>
              </a:rPr>
              <a:t>Muslim community health profile | Community health profiles | Birmingham City Council</a:t>
            </a:r>
            <a:br>
              <a:rPr kumimoji="0" lang="en-GB" sz="2000" b="1" i="0" u="none" strike="noStrike" kern="1200" cap="none" spc="0" normalizeH="0" baseline="0" noProof="0" dirty="0">
                <a:ln>
                  <a:noFill/>
                </a:ln>
                <a:solidFill>
                  <a:prstClr val="black">
                    <a:tint val="75000"/>
                  </a:prstClr>
                </a:solidFill>
                <a:effectLst/>
                <a:uLnTx/>
                <a:uFillTx/>
                <a:latin typeface="Arial Nova" pitchFamily="34" charset="0"/>
                <a:ea typeface="+mn-ea"/>
                <a:cs typeface="+mn-cs"/>
              </a:rPr>
            </a:br>
            <a:endParaRPr kumimoji="0" lang="en-GB" sz="2000" b="0" i="0" u="none" strike="noStrike" kern="1200" cap="none" spc="0" normalizeH="0" baseline="0" noProof="0" dirty="0">
              <a:ln>
                <a:noFill/>
              </a:ln>
              <a:solidFill>
                <a:prstClr val="black">
                  <a:tint val="75000"/>
                </a:prstClr>
              </a:solidFill>
              <a:effectLst/>
              <a:uLnTx/>
              <a:uFillTx/>
              <a:latin typeface="Arial Nova" pitchFamily="34" charset="0"/>
              <a:ea typeface="+mn-ea"/>
              <a:cs typeface="+mn-cs"/>
            </a:endParaRPr>
          </a:p>
        </p:txBody>
      </p:sp>
    </p:spTree>
    <p:extLst>
      <p:ext uri="{BB962C8B-B14F-4D97-AF65-F5344CB8AC3E}">
        <p14:creationId xmlns:p14="http://schemas.microsoft.com/office/powerpoint/2010/main" val="30675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FBBD-70CF-42CA-B570-1929EA83D993}"/>
              </a:ext>
            </a:extLst>
          </p:cNvPr>
          <p:cNvSpPr>
            <a:spLocks noGrp="1"/>
          </p:cNvSpPr>
          <p:nvPr>
            <p:ph type="title"/>
          </p:nvPr>
        </p:nvSpPr>
        <p:spPr/>
        <p:txBody>
          <a:bodyPr/>
          <a:lstStyle/>
          <a:p>
            <a:r>
              <a:rPr lang="en-US" dirty="0"/>
              <a:t>Getting the Best Start in Life</a:t>
            </a:r>
            <a:endParaRPr lang="en-GB" dirty="0"/>
          </a:p>
        </p:txBody>
      </p:sp>
      <p:sp>
        <p:nvSpPr>
          <p:cNvPr id="3" name="Content Placeholder 2">
            <a:extLst>
              <a:ext uri="{FF2B5EF4-FFF2-40B4-BE49-F238E27FC236}">
                <a16:creationId xmlns:a16="http://schemas.microsoft.com/office/drawing/2014/main" id="{D07F8939-D8E7-477C-BE86-E3CBD02AA4CE}"/>
              </a:ext>
            </a:extLst>
          </p:cNvPr>
          <p:cNvSpPr>
            <a:spLocks noGrp="1"/>
          </p:cNvSpPr>
          <p:nvPr>
            <p:ph sz="half" idx="2"/>
          </p:nvPr>
        </p:nvSpPr>
        <p:spPr>
          <a:xfrm>
            <a:off x="609600" y="1268760"/>
            <a:ext cx="10973227" cy="3280479"/>
          </a:xfrm>
        </p:spPr>
        <p:txBody>
          <a:bodyPr>
            <a:normAutofit/>
          </a:bodyPr>
          <a:lstStyle/>
          <a:p>
            <a:pPr>
              <a:spcBef>
                <a:spcPts val="380"/>
              </a:spcBef>
              <a:spcAft>
                <a:spcPts val="600"/>
              </a:spcAft>
            </a:pPr>
            <a:r>
              <a:rPr lang="en-GB" sz="2670" b="1" dirty="0">
                <a:latin typeface="Arial" panose="020B0604020202020204" pitchFamily="34" charset="0"/>
                <a:cs typeface="Arial" panose="020B0604020202020204" pitchFamily="34" charset="0"/>
              </a:rPr>
              <a:t>33% </a:t>
            </a:r>
            <a:r>
              <a:rPr lang="en-GB" sz="2670" dirty="0">
                <a:latin typeface="Arial" panose="020B0604020202020204" pitchFamily="34" charset="0"/>
                <a:cs typeface="Arial" panose="020B0604020202020204" pitchFamily="34" charset="0"/>
              </a:rPr>
              <a:t>of the Muslim population of Birmingham are children.</a:t>
            </a:r>
            <a:r>
              <a:rPr lang="en-GB" sz="2670" baseline="30000" dirty="0">
                <a:latin typeface="Arial" panose="020B0604020202020204" pitchFamily="34" charset="0"/>
                <a:cs typeface="Arial" panose="020B0604020202020204" pitchFamily="34" charset="0"/>
              </a:rPr>
              <a:t>[6]</a:t>
            </a:r>
            <a:endParaRPr lang="en-GB" sz="2670" b="1" dirty="0">
              <a:latin typeface="Arial" panose="020B0604020202020204" pitchFamily="34" charset="0"/>
              <a:cs typeface="Arial" panose="020B0604020202020204" pitchFamily="34" charset="0"/>
            </a:endParaRPr>
          </a:p>
          <a:p>
            <a:pPr>
              <a:spcBef>
                <a:spcPts val="380"/>
              </a:spcBef>
              <a:spcAft>
                <a:spcPts val="600"/>
              </a:spcAft>
            </a:pPr>
            <a:r>
              <a:rPr lang="en-GB" sz="2670" b="1" dirty="0">
                <a:latin typeface="Arial" panose="020B0604020202020204" pitchFamily="34" charset="0"/>
                <a:cs typeface="Arial" panose="020B0604020202020204" pitchFamily="34" charset="0"/>
              </a:rPr>
              <a:t>46% </a:t>
            </a:r>
            <a:r>
              <a:rPr lang="en-GB" sz="2670" dirty="0">
                <a:latin typeface="Arial" panose="020B0604020202020204" pitchFamily="34" charset="0"/>
                <a:cs typeface="Arial" panose="020B0604020202020204" pitchFamily="34" charset="0"/>
              </a:rPr>
              <a:t>of Muslim children in 2011 lived in the </a:t>
            </a:r>
            <a:r>
              <a:rPr lang="en-GB" sz="2670" b="1" dirty="0">
                <a:latin typeface="Arial" panose="020B0604020202020204" pitchFamily="34" charset="0"/>
                <a:cs typeface="Arial" panose="020B0604020202020204" pitchFamily="34" charset="0"/>
              </a:rPr>
              <a:t>10% most deprived </a:t>
            </a:r>
            <a:r>
              <a:rPr lang="en-GB" sz="2670" dirty="0">
                <a:latin typeface="Arial" panose="020B0604020202020204" pitchFamily="34" charset="0"/>
                <a:cs typeface="Arial" panose="020B0604020202020204" pitchFamily="34" charset="0"/>
              </a:rPr>
              <a:t>local authority districts of England.</a:t>
            </a:r>
            <a:r>
              <a:rPr lang="en-GB" sz="2670" baseline="30000" dirty="0">
                <a:latin typeface="Arial" panose="020B0604020202020204" pitchFamily="34" charset="0"/>
                <a:cs typeface="Arial" panose="020B0604020202020204" pitchFamily="34" charset="0"/>
              </a:rPr>
              <a:t>[7]</a:t>
            </a:r>
            <a:endParaRPr lang="en-GB" sz="2670" dirty="0">
              <a:latin typeface="Arial" panose="020B0604020202020204" pitchFamily="34" charset="0"/>
              <a:cs typeface="Arial" panose="020B0604020202020204" pitchFamily="34" charset="0"/>
            </a:endParaRPr>
          </a:p>
          <a:p>
            <a:pPr>
              <a:spcBef>
                <a:spcPts val="380"/>
              </a:spcBef>
              <a:spcAft>
                <a:spcPts val="600"/>
              </a:spcAft>
            </a:pPr>
            <a:r>
              <a:rPr lang="en-GB" sz="2670" dirty="0">
                <a:latin typeface="Arial" panose="020B0604020202020204" pitchFamily="34" charset="0"/>
                <a:cs typeface="Arial" panose="020B0604020202020204" pitchFamily="34" charset="0"/>
              </a:rPr>
              <a:t>Muslim children had lower attainment in Birmingham at GCSE level than other groups – only </a:t>
            </a:r>
            <a:r>
              <a:rPr lang="en-GB" sz="2670" b="1" dirty="0">
                <a:latin typeface="Arial" panose="020B0604020202020204" pitchFamily="34" charset="0"/>
                <a:cs typeface="Arial" panose="020B0604020202020204" pitchFamily="34" charset="0"/>
              </a:rPr>
              <a:t>40</a:t>
            </a:r>
            <a:r>
              <a:rPr lang="en-GB" sz="2670" dirty="0">
                <a:latin typeface="Arial" panose="020B0604020202020204" pitchFamily="34" charset="0"/>
                <a:cs typeface="Arial" panose="020B0604020202020204" pitchFamily="34" charset="0"/>
              </a:rPr>
              <a:t>% achieving 5+ GCSE’s grade C or above.</a:t>
            </a:r>
            <a:r>
              <a:rPr lang="en-GB" sz="2670" baseline="30000" dirty="0">
                <a:latin typeface="Arial" panose="020B0604020202020204" pitchFamily="34" charset="0"/>
                <a:cs typeface="Arial" panose="020B0604020202020204" pitchFamily="34" charset="0"/>
              </a:rPr>
              <a:t>[8]</a:t>
            </a:r>
            <a:endParaRPr lang="en-GB" sz="2670" dirty="0">
              <a:latin typeface="Arial" panose="020B0604020202020204" pitchFamily="34" charset="0"/>
              <a:cs typeface="Arial" panose="020B0604020202020204" pitchFamily="34" charset="0"/>
            </a:endParaRPr>
          </a:p>
        </p:txBody>
      </p:sp>
      <p:sp>
        <p:nvSpPr>
          <p:cNvPr id="8" name="Content Placeholder 2" descr="Maternal Health Experiences">
            <a:extLst>
              <a:ext uri="{FF2B5EF4-FFF2-40B4-BE49-F238E27FC236}">
                <a16:creationId xmlns:a16="http://schemas.microsoft.com/office/drawing/2014/main" id="{FF598C1D-E3B1-40C1-BCA1-5884CF8E96F9}"/>
              </a:ext>
              <a:ext uri="{C183D7F6-B498-43B3-948B-1728B52AA6E4}">
                <adec:decorative xmlns:adec="http://schemas.microsoft.com/office/drawing/2017/decorative" val="0"/>
              </a:ext>
            </a:extLst>
          </p:cNvPr>
          <p:cNvSpPr txBox="1">
            <a:spLocks/>
          </p:cNvSpPr>
          <p:nvPr/>
        </p:nvSpPr>
        <p:spPr>
          <a:xfrm>
            <a:off x="3383094" y="4092039"/>
            <a:ext cx="5425812" cy="473009"/>
          </a:xfrm>
          <a:prstGeom prst="rect">
            <a:avLst/>
          </a:prstGeom>
        </p:spPr>
        <p:txBody>
          <a:bodyPr vert="horz" lIns="77925" tIns="38963" rIns="77925" bIns="38963" rtlCol="0">
            <a:normAutofit lnSpcReduction="10000"/>
          </a:bodyPr>
          <a:lstStyle>
            <a:lvl1pPr marL="389616" indent="-389616" algn="l" defTabSz="1038977" rtl="0" eaLnBrk="1" latinLnBrk="0" hangingPunct="1">
              <a:spcBef>
                <a:spcPct val="20000"/>
              </a:spcBef>
              <a:buFont typeface="Wingdings" pitchFamily="2" charset="2"/>
              <a:buChar char="§"/>
              <a:defRPr sz="2667" kern="1200">
                <a:solidFill>
                  <a:schemeClr val="tx1"/>
                </a:solidFill>
                <a:latin typeface="Arial Nova" pitchFamily="34" charset="0"/>
                <a:ea typeface="+mn-ea"/>
                <a:cs typeface="+mn-cs"/>
              </a:defRPr>
            </a:lvl1pPr>
            <a:lvl2pPr marL="844168" indent="-324680" algn="l" defTabSz="1038977" rtl="0" eaLnBrk="1" latinLnBrk="0" hangingPunct="1">
              <a:spcBef>
                <a:spcPct val="20000"/>
              </a:spcBef>
              <a:buFont typeface="Arial" pitchFamily="34" charset="0"/>
              <a:buChar char="•"/>
              <a:defRPr sz="2267" kern="1200">
                <a:solidFill>
                  <a:schemeClr val="tx1"/>
                </a:solidFill>
                <a:latin typeface="Arial Nova Light" pitchFamily="34" charset="0"/>
                <a:ea typeface="+mn-ea"/>
                <a:cs typeface="Arial Nova Light" pitchFamily="34" charset="0"/>
              </a:defRPr>
            </a:lvl2pPr>
            <a:lvl3pPr marL="1298721" indent="-259744" algn="l" defTabSz="1038977" rtl="0" eaLnBrk="1" latinLnBrk="0" hangingPunct="1">
              <a:spcBef>
                <a:spcPct val="20000"/>
              </a:spcBef>
              <a:buFont typeface="Arial Nova Light" pitchFamily="34" charset="0"/>
              <a:buChar char="–"/>
              <a:defRPr sz="2000" kern="1200">
                <a:solidFill>
                  <a:schemeClr val="tx1"/>
                </a:solidFill>
                <a:latin typeface="Arial Nova Light" pitchFamily="34" charset="0"/>
                <a:ea typeface="+mn-ea"/>
                <a:cs typeface="Arial Nova Light" pitchFamily="34" charset="0"/>
              </a:defRPr>
            </a:lvl3pPr>
            <a:lvl4pPr marL="1818208"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4pPr>
            <a:lvl5pPr marL="2337696"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5pPr>
            <a:lvl6pPr marL="2857185" indent="-259744" algn="l" defTabSz="10389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376673" indent="-259744" algn="l" defTabSz="10389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896161" indent="-259744" algn="l" defTabSz="10389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4415650" indent="-259744" algn="l" defTabSz="10389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038977" rtl="0" eaLnBrk="1" fontAlgn="auto" latinLnBrk="0" hangingPunct="1">
              <a:lnSpc>
                <a:spcPct val="100000"/>
              </a:lnSpc>
              <a:spcBef>
                <a:spcPts val="0"/>
              </a:spcBef>
              <a:spcAft>
                <a:spcPts val="600"/>
              </a:spcAft>
              <a:buClrTx/>
              <a:buSzTx/>
              <a:buFont typeface="Wingdings" pitchFamily="2" charset="2"/>
              <a:buNone/>
              <a:tabLst/>
              <a:defRPr/>
            </a:pPr>
            <a:r>
              <a:rPr kumimoji="0" lang="en-GB" sz="2667" b="1" i="0" u="none" strike="noStrike" kern="1200" cap="none" spc="0" normalizeH="0" baseline="0" noProof="0" dirty="0">
                <a:ln>
                  <a:noFill/>
                </a:ln>
                <a:solidFill>
                  <a:prstClr val="black"/>
                </a:solidFill>
                <a:effectLst/>
                <a:uLnTx/>
                <a:uFillTx/>
                <a:latin typeface="Arial Nova" pitchFamily="34" charset="0"/>
                <a:ea typeface="+mn-ea"/>
                <a:cs typeface="+mn-cs"/>
              </a:rPr>
              <a:t>Maternal Health Experiences</a:t>
            </a:r>
            <a:r>
              <a:rPr kumimoji="0" lang="en-GB" sz="2667" b="1" i="0" u="none" strike="noStrike" kern="1200" cap="none" spc="0" normalizeH="0" baseline="30000" noProof="0" dirty="0">
                <a:ln>
                  <a:noFill/>
                </a:ln>
                <a:solidFill>
                  <a:prstClr val="black"/>
                </a:solidFill>
                <a:effectLst/>
                <a:uLnTx/>
                <a:uFillTx/>
                <a:latin typeface="Arial Nova" pitchFamily="34" charset="0"/>
                <a:ea typeface="+mn-ea"/>
                <a:cs typeface="+mn-cs"/>
              </a:rPr>
              <a:t>[9-15]</a:t>
            </a:r>
            <a:endParaRPr kumimoji="0" lang="en-GB" sz="2667" b="0" i="0" u="none" strike="noStrike" kern="1200" cap="none" spc="0" normalizeH="0" baseline="0" noProof="0" dirty="0">
              <a:ln>
                <a:noFill/>
              </a:ln>
              <a:solidFill>
                <a:prstClr val="black"/>
              </a:solidFill>
              <a:effectLst/>
              <a:uLnTx/>
              <a:uFillTx/>
              <a:latin typeface="Arial Nova" pitchFamily="34" charset="0"/>
              <a:ea typeface="+mn-ea"/>
              <a:cs typeface="+mn-cs"/>
            </a:endParaRPr>
          </a:p>
        </p:txBody>
      </p:sp>
      <p:graphicFrame>
        <p:nvGraphicFramePr>
          <p:cNvPr id="6" name="Content Placeholder 5" descr="Summary of maternal health experiences">
            <a:extLst>
              <a:ext uri="{FF2B5EF4-FFF2-40B4-BE49-F238E27FC236}">
                <a16:creationId xmlns:a16="http://schemas.microsoft.com/office/drawing/2014/main" id="{68A2A6B6-265D-46AC-811C-FAFC26752B7B}"/>
              </a:ext>
            </a:extLst>
          </p:cNvPr>
          <p:cNvGraphicFramePr>
            <a:graphicFrameLocks noGrp="1"/>
          </p:cNvGraphicFramePr>
          <p:nvPr>
            <p:ph sz="half" idx="1"/>
          </p:nvPr>
        </p:nvGraphicFramePr>
        <p:xfrm>
          <a:off x="601663" y="4672540"/>
          <a:ext cx="10972800" cy="1266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8C68C3D-906A-4FA1-86B0-E270AB9B87E8}"/>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rPr>
              <a:t>PAGE </a:t>
            </a:r>
            <a:fld id="{45A89BE1-5792-4ACB-BF4C-7FAB88C6C5B7}" type="slidenum">
              <a:rPr kumimoji="0" lang="en-GB" sz="1200" b="1" i="0" u="none" strike="noStrike" kern="1200" cap="none" spc="0" normalizeH="0" baseline="0" noProof="0" smtClean="0">
                <a:ln>
                  <a:noFill/>
                </a:ln>
                <a:solidFill>
                  <a:prstClr val="black">
                    <a:tint val="75000"/>
                  </a:prstClr>
                </a:solidFill>
                <a:effectLst/>
                <a:uLnTx/>
                <a:uFillTx/>
                <a:latin typeface="Arial Nova"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endParaRPr>
          </a:p>
        </p:txBody>
      </p:sp>
      <p:pic>
        <p:nvPicPr>
          <p:cNvPr id="7" name="Graphic 6">
            <a:extLst>
              <a:ext uri="{FF2B5EF4-FFF2-40B4-BE49-F238E27FC236}">
                <a16:creationId xmlns:a16="http://schemas.microsoft.com/office/drawing/2014/main" id="{0146E23E-4AFD-4813-9450-D6CD3B76810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19588" y="4926644"/>
            <a:ext cx="1043811" cy="1043811"/>
          </a:xfrm>
          <a:prstGeom prst="rect">
            <a:avLst/>
          </a:prstGeom>
        </p:spPr>
      </p:pic>
    </p:spTree>
    <p:extLst>
      <p:ext uri="{BB962C8B-B14F-4D97-AF65-F5344CB8AC3E}">
        <p14:creationId xmlns:p14="http://schemas.microsoft.com/office/powerpoint/2010/main" val="343079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8DD30-D8C0-44B7-990A-9F81637F9537}"/>
              </a:ext>
            </a:extLst>
          </p:cNvPr>
          <p:cNvSpPr>
            <a:spLocks noGrp="1"/>
          </p:cNvSpPr>
          <p:nvPr>
            <p:ph type="title"/>
          </p:nvPr>
        </p:nvSpPr>
        <p:spPr/>
        <p:txBody>
          <a:bodyPr/>
          <a:lstStyle/>
          <a:p>
            <a:r>
              <a:rPr lang="en-US" dirty="0"/>
              <a:t>Active at Every Age and Ability</a:t>
            </a:r>
            <a:endParaRPr lang="en-GB" dirty="0"/>
          </a:p>
        </p:txBody>
      </p:sp>
      <p:sp>
        <p:nvSpPr>
          <p:cNvPr id="9" name="Content Placeholder 8">
            <a:extLst>
              <a:ext uri="{FF2B5EF4-FFF2-40B4-BE49-F238E27FC236}">
                <a16:creationId xmlns:a16="http://schemas.microsoft.com/office/drawing/2014/main" id="{C2B271F5-E855-4578-A5F6-9C951CCF51B0}"/>
              </a:ext>
            </a:extLst>
          </p:cNvPr>
          <p:cNvSpPr>
            <a:spLocks noGrp="1"/>
          </p:cNvSpPr>
          <p:nvPr>
            <p:ph sz="half" idx="2"/>
          </p:nvPr>
        </p:nvSpPr>
        <p:spPr>
          <a:xfrm>
            <a:off x="609600" y="1570872"/>
            <a:ext cx="5682238" cy="4428651"/>
          </a:xfrm>
        </p:spPr>
        <p:txBody>
          <a:bodyPr>
            <a:normAutofit lnSpcReduction="10000"/>
          </a:bodyPr>
          <a:lstStyle/>
          <a:p>
            <a:pPr>
              <a:spcAft>
                <a:spcPts val="600"/>
              </a:spcAft>
            </a:pPr>
            <a:r>
              <a:rPr lang="en-GB" sz="2670" b="1" dirty="0">
                <a:latin typeface="Arial" panose="020B0604020202020204" pitchFamily="34" charset="0"/>
                <a:cs typeface="Arial" panose="020B0604020202020204" pitchFamily="34" charset="0"/>
              </a:rPr>
              <a:t>43% </a:t>
            </a:r>
            <a:r>
              <a:rPr lang="en-GB" sz="2670" dirty="0">
                <a:latin typeface="Arial" panose="020B0604020202020204" pitchFamily="34" charset="0"/>
                <a:cs typeface="Arial" panose="020B0604020202020204" pitchFamily="34" charset="0"/>
              </a:rPr>
              <a:t>of Muslims were classified as inactive (</a:t>
            </a:r>
            <a:r>
              <a:rPr lang="en-GB" sz="2670" b="1" dirty="0">
                <a:latin typeface="Arial" panose="020B0604020202020204" pitchFamily="34" charset="0"/>
                <a:cs typeface="Arial" panose="020B0604020202020204" pitchFamily="34" charset="0"/>
              </a:rPr>
              <a:t>28% </a:t>
            </a:r>
            <a:r>
              <a:rPr lang="en-GB" sz="2670" dirty="0">
                <a:latin typeface="Arial" panose="020B0604020202020204" pitchFamily="34" charset="0"/>
                <a:cs typeface="Arial" panose="020B0604020202020204" pitchFamily="34" charset="0"/>
              </a:rPr>
              <a:t>England average).</a:t>
            </a:r>
            <a:r>
              <a:rPr lang="en-GB" sz="2670" baseline="30000" dirty="0">
                <a:latin typeface="Arial" panose="020B0604020202020204" pitchFamily="34" charset="0"/>
                <a:cs typeface="Arial" panose="020B0604020202020204" pitchFamily="34" charset="0"/>
              </a:rPr>
              <a:t>[31]</a:t>
            </a:r>
            <a:endParaRPr lang="en-GB" sz="2670" dirty="0">
              <a:latin typeface="Arial" panose="020B0604020202020204" pitchFamily="34" charset="0"/>
              <a:cs typeface="Arial" panose="020B0604020202020204" pitchFamily="34" charset="0"/>
            </a:endParaRPr>
          </a:p>
          <a:p>
            <a:pPr>
              <a:spcAft>
                <a:spcPts val="600"/>
              </a:spcAft>
            </a:pPr>
            <a:r>
              <a:rPr lang="en-GB" sz="2670" b="1" dirty="0">
                <a:latin typeface="Arial" panose="020B0604020202020204" pitchFamily="34" charset="0"/>
                <a:cs typeface="Arial" panose="020B0604020202020204" pitchFamily="34" charset="0"/>
              </a:rPr>
              <a:t>57%</a:t>
            </a:r>
            <a:r>
              <a:rPr lang="en-GB" sz="2670" dirty="0">
                <a:latin typeface="Arial" panose="020B0604020202020204" pitchFamily="34" charset="0"/>
                <a:cs typeface="Arial" panose="020B0604020202020204" pitchFamily="34" charset="0"/>
              </a:rPr>
              <a:t> of Muslims report engaging in sport or physical activity in the past 28 days (</a:t>
            </a:r>
            <a:r>
              <a:rPr lang="en-GB" sz="2670" b="1" dirty="0">
                <a:latin typeface="Arial" panose="020B0604020202020204" pitchFamily="34" charset="0"/>
                <a:cs typeface="Arial" panose="020B0604020202020204" pitchFamily="34" charset="0"/>
              </a:rPr>
              <a:t>75% </a:t>
            </a:r>
            <a:r>
              <a:rPr lang="en-GB" sz="2670" dirty="0">
                <a:latin typeface="Arial" panose="020B0604020202020204" pitchFamily="34" charset="0"/>
                <a:cs typeface="Arial" panose="020B0604020202020204" pitchFamily="34" charset="0"/>
              </a:rPr>
              <a:t>England average).</a:t>
            </a:r>
            <a:r>
              <a:rPr lang="en-GB" sz="2670" baseline="30000" dirty="0">
                <a:latin typeface="Arial" panose="020B0604020202020204" pitchFamily="34" charset="0"/>
                <a:cs typeface="Arial" panose="020B0604020202020204" pitchFamily="34" charset="0"/>
              </a:rPr>
              <a:t>[31]</a:t>
            </a:r>
            <a:endParaRPr lang="en-GB" sz="2670" dirty="0">
              <a:latin typeface="Arial" panose="020B0604020202020204" pitchFamily="34" charset="0"/>
              <a:cs typeface="Arial" panose="020B0604020202020204" pitchFamily="34" charset="0"/>
            </a:endParaRPr>
          </a:p>
          <a:p>
            <a:pPr>
              <a:spcAft>
                <a:spcPts val="600"/>
              </a:spcAft>
            </a:pPr>
            <a:r>
              <a:rPr lang="en-GB" sz="2670" dirty="0">
                <a:latin typeface="Arial" panose="020B0604020202020204" pitchFamily="34" charset="0"/>
                <a:cs typeface="Arial" panose="020B0604020202020204" pitchFamily="34" charset="0"/>
              </a:rPr>
              <a:t>Muslim participation in sport in the UK significantly lower than the population as a whole.</a:t>
            </a:r>
          </a:p>
        </p:txBody>
      </p:sp>
      <p:sp>
        <p:nvSpPr>
          <p:cNvPr id="4" name="Slide Number Placeholder 3">
            <a:extLst>
              <a:ext uri="{FF2B5EF4-FFF2-40B4-BE49-F238E27FC236}">
                <a16:creationId xmlns:a16="http://schemas.microsoft.com/office/drawing/2014/main" id="{C10B8CDD-A162-41AC-8347-017856A6AE14}"/>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1038951"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rPr>
              <a:t>PAGE </a:t>
            </a:r>
            <a:fld id="{45A89BE1-5792-4ACB-BF4C-7FAB88C6C5B7}" type="slidenum">
              <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rPr>
              <a:pPr marL="0" marR="0" lvl="0" indent="0" algn="l" defTabSz="1038951" rtl="0" eaLnBrk="1" fontAlgn="auto" latinLnBrk="0" hangingPunct="1">
                <a:lnSpc>
                  <a:spcPct val="100000"/>
                </a:lnSpc>
                <a:spcBef>
                  <a:spcPts val="0"/>
                </a:spcBef>
                <a:spcAft>
                  <a:spcPts val="0"/>
                </a:spcAft>
                <a:buClrTx/>
                <a:buSzTx/>
                <a:buFontTx/>
                <a:buNone/>
                <a:tabLst/>
                <a:defRPr/>
              </a:pPr>
              <a:t>18</a:t>
            </a:fld>
            <a:endPar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endParaRPr>
          </a:p>
        </p:txBody>
      </p:sp>
      <p:sp>
        <p:nvSpPr>
          <p:cNvPr id="7" name="Content Placeholder 2" descr="Barriers to physical activity">
            <a:extLst>
              <a:ext uri="{FF2B5EF4-FFF2-40B4-BE49-F238E27FC236}">
                <a16:creationId xmlns:a16="http://schemas.microsoft.com/office/drawing/2014/main" id="{B49072F1-F8F3-4462-AD83-09C591A5B6B7}"/>
              </a:ext>
              <a:ext uri="{C183D7F6-B498-43B3-948B-1728B52AA6E4}">
                <adec:decorative xmlns:adec="http://schemas.microsoft.com/office/drawing/2017/decorative" val="0"/>
              </a:ext>
            </a:extLst>
          </p:cNvPr>
          <p:cNvSpPr txBox="1">
            <a:spLocks/>
          </p:cNvSpPr>
          <p:nvPr/>
        </p:nvSpPr>
        <p:spPr>
          <a:xfrm>
            <a:off x="6766188" y="1231900"/>
            <a:ext cx="4993259" cy="473009"/>
          </a:xfrm>
          <a:prstGeom prst="rect">
            <a:avLst/>
          </a:prstGeom>
        </p:spPr>
        <p:txBody>
          <a:bodyPr vert="horz" lIns="77925" tIns="38963" rIns="77925" bIns="38963" rtlCol="0">
            <a:normAutofit fontScale="85000" lnSpcReduction="10000"/>
          </a:bodyPr>
          <a:lstStyle>
            <a:lvl1pPr marL="389616" indent="-389616" algn="l" defTabSz="1038977" rtl="0" eaLnBrk="1" latinLnBrk="0" hangingPunct="1">
              <a:spcBef>
                <a:spcPct val="20000"/>
              </a:spcBef>
              <a:buFont typeface="Wingdings" pitchFamily="2" charset="2"/>
              <a:buChar char="§"/>
              <a:defRPr sz="2667" kern="1200">
                <a:solidFill>
                  <a:schemeClr val="tx1"/>
                </a:solidFill>
                <a:latin typeface="Arial Nova" pitchFamily="34" charset="0"/>
                <a:ea typeface="+mn-ea"/>
                <a:cs typeface="+mn-cs"/>
              </a:defRPr>
            </a:lvl1pPr>
            <a:lvl2pPr marL="844168" indent="-324680" algn="l" defTabSz="1038977" rtl="0" eaLnBrk="1" latinLnBrk="0" hangingPunct="1">
              <a:spcBef>
                <a:spcPct val="20000"/>
              </a:spcBef>
              <a:buFont typeface="Arial" pitchFamily="34" charset="0"/>
              <a:buChar char="•"/>
              <a:defRPr sz="2267" kern="1200">
                <a:solidFill>
                  <a:schemeClr val="tx1"/>
                </a:solidFill>
                <a:latin typeface="Arial Nova Light" pitchFamily="34" charset="0"/>
                <a:ea typeface="+mn-ea"/>
                <a:cs typeface="Arial Nova Light" pitchFamily="34" charset="0"/>
              </a:defRPr>
            </a:lvl2pPr>
            <a:lvl3pPr marL="1298721" indent="-259744" algn="l" defTabSz="1038977" rtl="0" eaLnBrk="1" latinLnBrk="0" hangingPunct="1">
              <a:spcBef>
                <a:spcPct val="20000"/>
              </a:spcBef>
              <a:buFont typeface="Arial Nova Light" pitchFamily="34" charset="0"/>
              <a:buChar char="–"/>
              <a:defRPr sz="2000" kern="1200">
                <a:solidFill>
                  <a:schemeClr val="tx1"/>
                </a:solidFill>
                <a:latin typeface="Arial Nova Light" pitchFamily="34" charset="0"/>
                <a:ea typeface="+mn-ea"/>
                <a:cs typeface="Arial Nova Light" pitchFamily="34" charset="0"/>
              </a:defRPr>
            </a:lvl3pPr>
            <a:lvl4pPr marL="1818208"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4pPr>
            <a:lvl5pPr marL="2337696" indent="-259744" algn="l" defTabSz="1038977" rtl="0" eaLnBrk="1" latinLnBrk="0" hangingPunct="1">
              <a:spcBef>
                <a:spcPct val="20000"/>
              </a:spcBef>
              <a:buFont typeface="Arial" pitchFamily="34" charset="0"/>
              <a:buChar char="»"/>
              <a:defRPr sz="1867" kern="1200">
                <a:solidFill>
                  <a:schemeClr val="tx1"/>
                </a:solidFill>
                <a:latin typeface="Arial Nova Light" pitchFamily="34" charset="0"/>
                <a:ea typeface="+mn-ea"/>
                <a:cs typeface="Arial Nova Light" pitchFamily="34" charset="0"/>
              </a:defRPr>
            </a:lvl5pPr>
            <a:lvl6pPr marL="2857185" indent="-259744" algn="l" defTabSz="10389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376673" indent="-259744" algn="l" defTabSz="10389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896161" indent="-259744" algn="l" defTabSz="10389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4415650" indent="-259744" algn="l" defTabSz="10389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8977" rtl="0" eaLnBrk="1" fontAlgn="auto" latinLnBrk="0" hangingPunct="1">
              <a:lnSpc>
                <a:spcPct val="100000"/>
              </a:lnSpc>
              <a:spcBef>
                <a:spcPts val="0"/>
              </a:spcBef>
              <a:spcAft>
                <a:spcPts val="600"/>
              </a:spcAft>
              <a:buClrTx/>
              <a:buSzTx/>
              <a:buFont typeface="Wingdings" pitchFamily="2" charset="2"/>
              <a:buNone/>
              <a:tabLst/>
              <a:defRPr/>
            </a:pPr>
            <a:r>
              <a:rPr kumimoji="0" lang="en-GB" sz="2667" b="1" i="0" u="none" strike="noStrike" kern="1200" cap="none" spc="0" normalizeH="0" baseline="0" noProof="0" dirty="0">
                <a:ln>
                  <a:noFill/>
                </a:ln>
                <a:solidFill>
                  <a:prstClr val="black"/>
                </a:solidFill>
                <a:effectLst/>
                <a:uLnTx/>
                <a:uFillTx/>
                <a:latin typeface="Arial Nova" pitchFamily="34" charset="0"/>
                <a:ea typeface="+mn-ea"/>
                <a:cs typeface="+mn-cs"/>
              </a:rPr>
              <a:t>Barriers to Physical Activity</a:t>
            </a:r>
            <a:r>
              <a:rPr kumimoji="0" lang="en-GB" sz="2667" b="1" i="0" u="none" strike="noStrike" kern="1200" cap="none" spc="0" normalizeH="0" baseline="30000" noProof="0" dirty="0">
                <a:ln>
                  <a:noFill/>
                </a:ln>
                <a:solidFill>
                  <a:prstClr val="black"/>
                </a:solidFill>
                <a:effectLst/>
                <a:uLnTx/>
                <a:uFillTx/>
                <a:latin typeface="Arial Nova" pitchFamily="34" charset="0"/>
                <a:ea typeface="+mn-ea"/>
                <a:cs typeface="+mn-cs"/>
              </a:rPr>
              <a:t>[32-35]</a:t>
            </a:r>
            <a:endParaRPr kumimoji="0" lang="en-GB" sz="2667" b="0" i="0" u="none" strike="noStrike" kern="1200" cap="none" spc="0" normalizeH="0" baseline="0" noProof="0" dirty="0">
              <a:ln>
                <a:noFill/>
              </a:ln>
              <a:solidFill>
                <a:prstClr val="black"/>
              </a:solidFill>
              <a:effectLst/>
              <a:uLnTx/>
              <a:uFillTx/>
              <a:latin typeface="Arial Nova" pitchFamily="34" charset="0"/>
              <a:ea typeface="+mn-ea"/>
              <a:cs typeface="+mn-cs"/>
            </a:endParaRPr>
          </a:p>
        </p:txBody>
      </p:sp>
      <p:graphicFrame>
        <p:nvGraphicFramePr>
          <p:cNvPr id="6" name="Diagram 5" descr="Summary of key points from 'active at every age and ability' section of report.">
            <a:extLst>
              <a:ext uri="{FF2B5EF4-FFF2-40B4-BE49-F238E27FC236}">
                <a16:creationId xmlns:a16="http://schemas.microsoft.com/office/drawing/2014/main" id="{90F3FE80-DEEF-499B-A73C-B0251177A8CC}"/>
              </a:ext>
            </a:extLst>
          </p:cNvPr>
          <p:cNvGraphicFramePr/>
          <p:nvPr/>
        </p:nvGraphicFramePr>
        <p:xfrm>
          <a:off x="6704847" y="1733550"/>
          <a:ext cx="5054600" cy="405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327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0EE43-5142-486F-8281-9E30EDB86A29}"/>
              </a:ext>
            </a:extLst>
          </p:cNvPr>
          <p:cNvSpPr>
            <a:spLocks noGrp="1"/>
          </p:cNvSpPr>
          <p:nvPr>
            <p:ph type="title"/>
          </p:nvPr>
        </p:nvSpPr>
        <p:spPr/>
        <p:txBody>
          <a:bodyPr/>
          <a:lstStyle/>
          <a:p>
            <a:r>
              <a:rPr lang="en-GB" dirty="0"/>
              <a:t>Working and learning well </a:t>
            </a:r>
          </a:p>
        </p:txBody>
      </p:sp>
      <p:sp>
        <p:nvSpPr>
          <p:cNvPr id="4" name="Slide Number Placeholder 3">
            <a:extLst>
              <a:ext uri="{FF2B5EF4-FFF2-40B4-BE49-F238E27FC236}">
                <a16:creationId xmlns:a16="http://schemas.microsoft.com/office/drawing/2014/main" id="{40D2AADF-B90E-4D1E-A849-A7F608AC6EF3}"/>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rPr>
              <a:t>PAGE </a:t>
            </a:r>
            <a:fld id="{45A89BE1-5792-4ACB-BF4C-7FAB88C6C5B7}" type="slidenum">
              <a:rPr kumimoji="0" lang="en-GB" sz="1200" b="1" i="0" u="none" strike="noStrike" kern="1200" cap="none" spc="0" normalizeH="0" baseline="0" noProof="0" smtClean="0">
                <a:ln>
                  <a:noFill/>
                </a:ln>
                <a:solidFill>
                  <a:prstClr val="black">
                    <a:tint val="75000"/>
                  </a:prstClr>
                </a:solidFill>
                <a:effectLst/>
                <a:uLnTx/>
                <a:uFillTx/>
                <a:latin typeface="Arial Nova"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1200" b="1" i="0" u="none" strike="noStrike" kern="1200" cap="none" spc="0" normalizeH="0" baseline="0" noProof="0">
              <a:ln>
                <a:noFill/>
              </a:ln>
              <a:solidFill>
                <a:prstClr val="black">
                  <a:tint val="75000"/>
                </a:prstClr>
              </a:solidFill>
              <a:effectLst/>
              <a:uLnTx/>
              <a:uFillTx/>
              <a:latin typeface="Arial Nova" pitchFamily="34" charset="0"/>
              <a:ea typeface="+mn-ea"/>
              <a:cs typeface="+mn-cs"/>
            </a:endParaRPr>
          </a:p>
        </p:txBody>
      </p:sp>
      <p:graphicFrame>
        <p:nvGraphicFramePr>
          <p:cNvPr id="6" name="Content Placeholder 5" descr="Headline data from 'working and learning well' section of report">
            <a:extLst>
              <a:ext uri="{FF2B5EF4-FFF2-40B4-BE49-F238E27FC236}">
                <a16:creationId xmlns:a16="http://schemas.microsoft.com/office/drawing/2014/main" id="{ACB6B713-48ED-4244-8008-6CDBC98A219E}"/>
              </a:ext>
            </a:extLst>
          </p:cNvPr>
          <p:cNvGraphicFramePr>
            <a:graphicFrameLocks noGrp="1"/>
          </p:cNvGraphicFramePr>
          <p:nvPr>
            <p:ph idx="1"/>
          </p:nvPr>
        </p:nvGraphicFramePr>
        <p:xfrm>
          <a:off x="609599" y="1166284"/>
          <a:ext cx="11217639" cy="4525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a:extLst>
              <a:ext uri="{FF2B5EF4-FFF2-40B4-BE49-F238E27FC236}">
                <a16:creationId xmlns:a16="http://schemas.microsoft.com/office/drawing/2014/main" id="{2040E3AE-BBF9-4C5A-8277-4B1EAE3D3F1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31983" y="811560"/>
            <a:ext cx="914400" cy="914400"/>
          </a:xfrm>
          <a:prstGeom prst="rect">
            <a:avLst/>
          </a:prstGeom>
        </p:spPr>
      </p:pic>
      <p:pic>
        <p:nvPicPr>
          <p:cNvPr id="9" name="Graphic 8">
            <a:extLst>
              <a:ext uri="{FF2B5EF4-FFF2-40B4-BE49-F238E27FC236}">
                <a16:creationId xmlns:a16="http://schemas.microsoft.com/office/drawing/2014/main" id="{9C7D913E-A1CA-4122-9A14-83911E5F1DF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31983" y="3232900"/>
            <a:ext cx="914400" cy="914400"/>
          </a:xfrm>
          <a:prstGeom prst="rect">
            <a:avLst/>
          </a:prstGeom>
        </p:spPr>
      </p:pic>
    </p:spTree>
    <p:extLst>
      <p:ext uri="{BB962C8B-B14F-4D97-AF65-F5344CB8AC3E}">
        <p14:creationId xmlns:p14="http://schemas.microsoft.com/office/powerpoint/2010/main" val="29279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1EF5B-E4AB-4584-8E50-D21FEF5A4A7F}"/>
              </a:ext>
            </a:extLst>
          </p:cNvPr>
          <p:cNvSpPr>
            <a:spLocks noGrp="1"/>
          </p:cNvSpPr>
          <p:nvPr>
            <p:ph type="title"/>
          </p:nvPr>
        </p:nvSpPr>
        <p:spPr>
          <a:xfrm>
            <a:off x="411060" y="273049"/>
            <a:ext cx="6837027" cy="1162051"/>
          </a:xfrm>
        </p:spPr>
        <p:txBody>
          <a:bodyPr anchor="t">
            <a:normAutofit/>
          </a:bodyPr>
          <a:lstStyle/>
          <a:p>
            <a:r>
              <a:rPr lang="en-GB" dirty="0">
                <a:latin typeface="Avenir Next LT Pro" panose="020B0504020202020204" pitchFamily="34" charset="0"/>
              </a:rPr>
              <a:t>A bit about Birmingham and Public Health….</a:t>
            </a:r>
          </a:p>
        </p:txBody>
      </p:sp>
      <p:sp>
        <p:nvSpPr>
          <p:cNvPr id="15" name="Text Placeholder 3">
            <a:extLst>
              <a:ext uri="{FF2B5EF4-FFF2-40B4-BE49-F238E27FC236}">
                <a16:creationId xmlns:a16="http://schemas.microsoft.com/office/drawing/2014/main" id="{59098B19-FBAB-4CDF-9DF5-C6853C0F2776}"/>
              </a:ext>
            </a:extLst>
          </p:cNvPr>
          <p:cNvSpPr>
            <a:spLocks noGrp="1"/>
          </p:cNvSpPr>
          <p:nvPr>
            <p:ph type="body" sz="half" idx="2"/>
          </p:nvPr>
        </p:nvSpPr>
        <p:spPr>
          <a:xfrm>
            <a:off x="411060" y="932724"/>
            <a:ext cx="5684940" cy="4996161"/>
          </a:xfrm>
        </p:spPr>
        <p:txBody>
          <a:bodyPr>
            <a:normAutofit fontScale="92500" lnSpcReduction="10000"/>
          </a:bodyPr>
          <a:lstStyle/>
          <a:p>
            <a:r>
              <a:rPr lang="en-US" sz="1900" b="1" dirty="0">
                <a:latin typeface="Avenir Next LT Pro" panose="020B0504020202020204" pitchFamily="34" charset="0"/>
              </a:rPr>
              <a:t>Birmingham</a:t>
            </a:r>
          </a:p>
          <a:p>
            <a:pPr marL="285750" indent="-285750">
              <a:buFontTx/>
              <a:buChar char="-"/>
            </a:pPr>
            <a:r>
              <a:rPr lang="en-US" dirty="0">
                <a:latin typeface="Avenir Next LT Pro" panose="020B0504020202020204" pitchFamily="34" charset="0"/>
              </a:rPr>
              <a:t>England’s second city, 1.2m population</a:t>
            </a:r>
          </a:p>
          <a:p>
            <a:pPr marL="285750" indent="-285750">
              <a:buFontTx/>
              <a:buChar char="-"/>
            </a:pPr>
            <a:r>
              <a:rPr lang="en-US" dirty="0">
                <a:latin typeface="Avenir Next LT Pro" panose="020B0504020202020204" pitchFamily="34" charset="0"/>
              </a:rPr>
              <a:t>30% are aged under 25yrs, over 40% come from ethnic communities</a:t>
            </a:r>
          </a:p>
          <a:p>
            <a:pPr marL="285750" indent="-285750">
              <a:buFontTx/>
              <a:buChar char="-"/>
            </a:pPr>
            <a:r>
              <a:rPr lang="en-US" dirty="0">
                <a:latin typeface="Avenir Next LT Pro" panose="020B0504020202020204" pitchFamily="34" charset="0"/>
              </a:rPr>
              <a:t>Majority of areas of the city are deprived and amongst the most deprived in the country, j</a:t>
            </a:r>
            <a:r>
              <a:rPr lang="en-GB" dirty="0" err="1">
                <a:latin typeface="Avenir Next LT Pro" panose="020B0504020202020204" pitchFamily="34" charset="0"/>
              </a:rPr>
              <a:t>ust</a:t>
            </a:r>
            <a:r>
              <a:rPr lang="en-GB" dirty="0">
                <a:latin typeface="Avenir Next LT Pro" panose="020B0504020202020204" pitchFamily="34" charset="0"/>
              </a:rPr>
              <a:t> under twice the proportion of households in Birmingham are classified as being overcrowded compared to nationally.</a:t>
            </a:r>
          </a:p>
          <a:p>
            <a:pPr marL="285750" indent="-285750">
              <a:buFontTx/>
              <a:buChar char="-"/>
            </a:pPr>
            <a:r>
              <a:rPr lang="en-GB" dirty="0">
                <a:latin typeface="Avenir Next LT Pro" panose="020B0504020202020204" pitchFamily="34" charset="0"/>
              </a:rPr>
              <a:t>7.8% of working age adults are currently unemployed compared to 4.6% nationally and there are over 58,800 workless households in the city.</a:t>
            </a:r>
            <a:endParaRPr lang="en-US" dirty="0">
              <a:latin typeface="Avenir Next LT Pro" panose="020B0504020202020204" pitchFamily="34" charset="0"/>
            </a:endParaRPr>
          </a:p>
          <a:p>
            <a:pPr marL="285750" indent="-285750">
              <a:buFontTx/>
              <a:buChar char="-"/>
            </a:pPr>
            <a:r>
              <a:rPr lang="en-US" dirty="0">
                <a:latin typeface="Avenir Next LT Pro" panose="020B0504020202020204" pitchFamily="34" charset="0"/>
              </a:rPr>
              <a:t>10yr life expectancy gap across the city between the most affluent and most deprived communities, and across the city both men and women die earlier than the England average.</a:t>
            </a:r>
          </a:p>
          <a:p>
            <a:pPr marL="285750" indent="-285750">
              <a:buFontTx/>
              <a:buChar char="-"/>
            </a:pPr>
            <a:r>
              <a:rPr lang="en-US" dirty="0">
                <a:latin typeface="Avenir Next LT Pro" panose="020B0504020202020204" pitchFamily="34" charset="0"/>
              </a:rPr>
              <a:t>Premature death primarily driven by potentially preventable conditions such as coronary heart disease, respiratory illness and infant mortality.</a:t>
            </a:r>
          </a:p>
          <a:p>
            <a:pPr marL="285750" indent="-285750">
              <a:buFontTx/>
              <a:buChar char="-"/>
            </a:pPr>
            <a:r>
              <a:rPr lang="en-GB" dirty="0">
                <a:latin typeface="Avenir Next LT Pro" panose="020B0504020202020204" pitchFamily="34" charset="0"/>
              </a:rPr>
              <a:t>Over 40% of adults in Birmingham do not meet the recommended levels of weekly moderate physical activity, 7.7% more than the national average.</a:t>
            </a:r>
          </a:p>
          <a:p>
            <a:pPr marL="285750" indent="-285750">
              <a:buFontTx/>
              <a:buChar char="-"/>
            </a:pPr>
            <a:endParaRPr lang="en-US" dirty="0">
              <a:latin typeface="Avenir Next LT Pro" panose="020B0504020202020204" pitchFamily="34" charset="0"/>
            </a:endParaRPr>
          </a:p>
        </p:txBody>
      </p:sp>
      <p:pic>
        <p:nvPicPr>
          <p:cNvPr id="3" name="Picture 2">
            <a:extLst>
              <a:ext uri="{FF2B5EF4-FFF2-40B4-BE49-F238E27FC236}">
                <a16:creationId xmlns:a16="http://schemas.microsoft.com/office/drawing/2014/main" id="{C77BE669-2D4E-47F2-9552-511D0737DE04}"/>
              </a:ext>
            </a:extLst>
          </p:cNvPr>
          <p:cNvPicPr>
            <a:picLocks noChangeAspect="1"/>
          </p:cNvPicPr>
          <p:nvPr/>
        </p:nvPicPr>
        <p:blipFill rotWithShape="1">
          <a:blip r:embed="rId2"/>
          <a:srcRect r="62127"/>
          <a:stretch/>
        </p:blipFill>
        <p:spPr>
          <a:xfrm>
            <a:off x="6170203" y="932724"/>
            <a:ext cx="1921049" cy="4822124"/>
          </a:xfrm>
          <a:prstGeom prst="rect">
            <a:avLst/>
          </a:prstGeom>
        </p:spPr>
      </p:pic>
      <p:sp>
        <p:nvSpPr>
          <p:cNvPr id="4" name="TextBox 3">
            <a:extLst>
              <a:ext uri="{FF2B5EF4-FFF2-40B4-BE49-F238E27FC236}">
                <a16:creationId xmlns:a16="http://schemas.microsoft.com/office/drawing/2014/main" id="{AB49D4B0-6CC1-448D-B01D-90C9502E0021}"/>
              </a:ext>
            </a:extLst>
          </p:cNvPr>
          <p:cNvSpPr txBox="1"/>
          <p:nvPr/>
        </p:nvSpPr>
        <p:spPr>
          <a:xfrm>
            <a:off x="8279934" y="1268284"/>
            <a:ext cx="3607266" cy="3970318"/>
          </a:xfrm>
          <a:prstGeom prst="rect">
            <a:avLst/>
          </a:prstGeom>
          <a:noFill/>
        </p:spPr>
        <p:txBody>
          <a:bodyPr wrap="square" rtlCol="0">
            <a:spAutoFit/>
          </a:bodyPr>
          <a:lstStyle/>
          <a:p>
            <a:r>
              <a:rPr lang="en-GB" dirty="0"/>
              <a:t>Public Health in Birmingham is a strategic function of the Council and the wider city partnership.</a:t>
            </a:r>
          </a:p>
          <a:p>
            <a:endParaRPr lang="en-GB" dirty="0"/>
          </a:p>
          <a:p>
            <a:r>
              <a:rPr lang="en-GB" dirty="0"/>
              <a:t>Director of Public Health is part of the Corporate Leadership team, the function is part of the Strategy, Equality and Partnership Directorate.</a:t>
            </a:r>
          </a:p>
          <a:p>
            <a:endParaRPr lang="en-GB" dirty="0"/>
          </a:p>
          <a:p>
            <a:r>
              <a:rPr lang="en-GB" dirty="0"/>
              <a:t>DPH sits as a member of the NHS Integrated Care System Partnership Board alongside the cabinet member. </a:t>
            </a:r>
          </a:p>
        </p:txBody>
      </p:sp>
    </p:spTree>
    <p:extLst>
      <p:ext uri="{BB962C8B-B14F-4D97-AF65-F5344CB8AC3E}">
        <p14:creationId xmlns:p14="http://schemas.microsoft.com/office/powerpoint/2010/main" val="236199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55171A-BFFE-BEF1-0169-9A985B8E8166}"/>
              </a:ext>
            </a:extLst>
          </p:cNvPr>
          <p:cNvSpPr>
            <a:spLocks noGrp="1"/>
          </p:cNvSpPr>
          <p:nvPr>
            <p:ph type="body" idx="1"/>
          </p:nvPr>
        </p:nvSpPr>
        <p:spPr/>
        <p:txBody>
          <a:bodyPr>
            <a:normAutofit/>
          </a:bodyPr>
          <a:lstStyle/>
          <a:p>
            <a:r>
              <a:rPr lang="en-US" sz="4800" dirty="0"/>
              <a:t>Interventions</a:t>
            </a:r>
          </a:p>
        </p:txBody>
      </p:sp>
    </p:spTree>
    <p:extLst>
      <p:ext uri="{BB962C8B-B14F-4D97-AF65-F5344CB8AC3E}">
        <p14:creationId xmlns:p14="http://schemas.microsoft.com/office/powerpoint/2010/main" val="232412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126B-5BB2-8AFF-7880-18EA1FF58F18}"/>
              </a:ext>
            </a:extLst>
          </p:cNvPr>
          <p:cNvSpPr>
            <a:spLocks noGrp="1"/>
          </p:cNvSpPr>
          <p:nvPr>
            <p:ph type="title"/>
          </p:nvPr>
        </p:nvSpPr>
        <p:spPr/>
        <p:txBody>
          <a:bodyPr/>
          <a:lstStyle/>
          <a:p>
            <a:r>
              <a:rPr lang="en-US" dirty="0"/>
              <a:t>Interventions</a:t>
            </a:r>
          </a:p>
        </p:txBody>
      </p:sp>
      <p:sp>
        <p:nvSpPr>
          <p:cNvPr id="3" name="Content Placeholder 2">
            <a:extLst>
              <a:ext uri="{FF2B5EF4-FFF2-40B4-BE49-F238E27FC236}">
                <a16:creationId xmlns:a16="http://schemas.microsoft.com/office/drawing/2014/main" id="{98A9AF0A-81E6-0144-1561-03927E620226}"/>
              </a:ext>
            </a:extLst>
          </p:cNvPr>
          <p:cNvSpPr>
            <a:spLocks noGrp="1"/>
          </p:cNvSpPr>
          <p:nvPr>
            <p:ph idx="1"/>
          </p:nvPr>
        </p:nvSpPr>
        <p:spPr>
          <a:xfrm>
            <a:off x="609600" y="1268760"/>
            <a:ext cx="10972800" cy="4669403"/>
          </a:xfrm>
        </p:spPr>
        <p:txBody>
          <a:bodyPr>
            <a:normAutofit fontScale="85000" lnSpcReduction="20000"/>
          </a:bodyPr>
          <a:lstStyle/>
          <a:p>
            <a:r>
              <a:rPr lang="en-US" dirty="0"/>
              <a:t>Weight Management</a:t>
            </a:r>
          </a:p>
          <a:p>
            <a:r>
              <a:rPr lang="en-US" dirty="0"/>
              <a:t>Mental Health Awareness &amp; Suicide Prevention</a:t>
            </a:r>
          </a:p>
          <a:p>
            <a:pPr lvl="1"/>
            <a:r>
              <a:rPr lang="en-US" dirty="0"/>
              <a:t>Targeted MHFA training provided to </a:t>
            </a:r>
            <a:r>
              <a:rPr lang="en-US" dirty="0" err="1"/>
              <a:t>organisations</a:t>
            </a:r>
            <a:r>
              <a:rPr lang="en-US" dirty="0"/>
              <a:t> working with specific communities including African &amp; Caribbean, Central &amp; Eastern European, Chinese, South Asian</a:t>
            </a:r>
          </a:p>
          <a:p>
            <a:pPr lvl="1"/>
            <a:r>
              <a:rPr lang="en-US" dirty="0"/>
              <a:t>Suicide prevention awareness training to similar targeted communities</a:t>
            </a:r>
          </a:p>
          <a:p>
            <a:pPr lvl="1"/>
            <a:r>
              <a:rPr lang="en-US" dirty="0"/>
              <a:t>Delicate Mind </a:t>
            </a:r>
            <a:r>
              <a:rPr lang="en-US" dirty="0" err="1"/>
              <a:t>programme</a:t>
            </a:r>
            <a:r>
              <a:rPr lang="en-US" dirty="0"/>
              <a:t> of bereavement support for primarily men in South Asian Muslim communities</a:t>
            </a:r>
          </a:p>
          <a:p>
            <a:r>
              <a:rPr lang="en-US" dirty="0"/>
              <a:t>Physical Activity </a:t>
            </a:r>
          </a:p>
          <a:p>
            <a:pPr lvl="1"/>
            <a:r>
              <a:rPr lang="en-US" dirty="0"/>
              <a:t>Tola Time campaign focusing on active lives in African, Caribbean &amp; South Asian in 10 least active wards in Birmingham</a:t>
            </a:r>
          </a:p>
          <a:p>
            <a:pPr lvl="1"/>
            <a:r>
              <a:rPr lang="en-US" dirty="0"/>
              <a:t>CMO guidelines in South Asian communities</a:t>
            </a:r>
          </a:p>
          <a:p>
            <a:r>
              <a:rPr lang="en-US" dirty="0"/>
              <a:t>Healthy Eating</a:t>
            </a:r>
          </a:p>
          <a:p>
            <a:pPr lvl="1"/>
            <a:r>
              <a:rPr lang="en-US" dirty="0"/>
              <a:t>Diverse Nutrition Association interpretation of Eatwell Guidelines through countries of commonwealth heritage with supporting resources</a:t>
            </a:r>
          </a:p>
          <a:p>
            <a:pPr lvl="1"/>
            <a:r>
              <a:rPr lang="en-US" dirty="0"/>
              <a:t>Cook the Commonwealth campaign &amp; WHISK resources </a:t>
            </a:r>
          </a:p>
          <a:p>
            <a:endParaRPr lang="en-US" dirty="0"/>
          </a:p>
        </p:txBody>
      </p:sp>
    </p:spTree>
    <p:extLst>
      <p:ext uri="{BB962C8B-B14F-4D97-AF65-F5344CB8AC3E}">
        <p14:creationId xmlns:p14="http://schemas.microsoft.com/office/powerpoint/2010/main" val="90956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66E3-24C1-41D4-97B2-D38C48612ABE}"/>
              </a:ext>
            </a:extLst>
          </p:cNvPr>
          <p:cNvSpPr>
            <a:spLocks noGrp="1"/>
          </p:cNvSpPr>
          <p:nvPr>
            <p:ph type="title"/>
          </p:nvPr>
        </p:nvSpPr>
        <p:spPr>
          <a:xfrm>
            <a:off x="609600" y="274637"/>
            <a:ext cx="8677013" cy="994123"/>
          </a:xfrm>
        </p:spPr>
        <p:txBody>
          <a:bodyPr>
            <a:normAutofit fontScale="90000"/>
          </a:bodyPr>
          <a:lstStyle/>
          <a:p>
            <a:r>
              <a:rPr lang="en-GB" dirty="0"/>
              <a:t>An inclusive approach to weight management</a:t>
            </a:r>
          </a:p>
        </p:txBody>
      </p:sp>
      <p:graphicFrame>
        <p:nvGraphicFramePr>
          <p:cNvPr id="5" name="Content Placeholder 4">
            <a:extLst>
              <a:ext uri="{FF2B5EF4-FFF2-40B4-BE49-F238E27FC236}">
                <a16:creationId xmlns:a16="http://schemas.microsoft.com/office/drawing/2014/main" id="{5EA905F6-F489-40C7-9C0A-549295B0AC8E}"/>
              </a:ext>
            </a:extLst>
          </p:cNvPr>
          <p:cNvGraphicFramePr>
            <a:graphicFrameLocks noGrp="1"/>
          </p:cNvGraphicFramePr>
          <p:nvPr>
            <p:ph idx="1"/>
          </p:nvPr>
        </p:nvGraphicFramePr>
        <p:xfrm>
          <a:off x="609600" y="1155701"/>
          <a:ext cx="10972800" cy="2587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DAC5E7ED-A4CA-4F7C-BD32-9869C441738A}"/>
              </a:ext>
            </a:extLst>
          </p:cNvPr>
          <p:cNvSpPr txBox="1"/>
          <p:nvPr/>
        </p:nvSpPr>
        <p:spPr>
          <a:xfrm>
            <a:off x="919162" y="3059627"/>
            <a:ext cx="10353675" cy="733663"/>
          </a:xfrm>
          <a:prstGeom prst="leftRightArrow">
            <a:avLst/>
          </a:prstGeom>
          <a:solidFill>
            <a:schemeClr val="accent2"/>
          </a:solidFill>
        </p:spPr>
        <p:txBody>
          <a:bodyPr wrap="square" rtlCol="0">
            <a:spAutoFit/>
          </a:bodyPr>
          <a:lstStyle/>
          <a:p>
            <a:pPr algn="ctr"/>
            <a:r>
              <a:rPr lang="en-GB" dirty="0">
                <a:solidFill>
                  <a:schemeClr val="bg1"/>
                </a:solidFill>
              </a:rPr>
              <a:t>Universal Digital – Weight Management App</a:t>
            </a:r>
          </a:p>
        </p:txBody>
      </p:sp>
      <p:sp>
        <p:nvSpPr>
          <p:cNvPr id="7" name="TextBox 6">
            <a:extLst>
              <a:ext uri="{FF2B5EF4-FFF2-40B4-BE49-F238E27FC236}">
                <a16:creationId xmlns:a16="http://schemas.microsoft.com/office/drawing/2014/main" id="{E8E28584-7453-4085-B407-DB0BCFE449B0}"/>
              </a:ext>
            </a:extLst>
          </p:cNvPr>
          <p:cNvSpPr txBox="1"/>
          <p:nvPr/>
        </p:nvSpPr>
        <p:spPr>
          <a:xfrm>
            <a:off x="3819524" y="3502630"/>
            <a:ext cx="5072063" cy="1283910"/>
          </a:xfrm>
          <a:prstGeom prst="leftRightArrow">
            <a:avLst/>
          </a:prstGeom>
          <a:solidFill>
            <a:schemeClr val="accent2">
              <a:lumMod val="50000"/>
            </a:schemeClr>
          </a:solidFill>
        </p:spPr>
        <p:txBody>
          <a:bodyPr wrap="square" rtlCol="0">
            <a:spAutoFit/>
          </a:bodyPr>
          <a:lstStyle/>
          <a:p>
            <a:pPr algn="ctr"/>
            <a:r>
              <a:rPr lang="en-GB" dirty="0">
                <a:solidFill>
                  <a:schemeClr val="bg1"/>
                </a:solidFill>
              </a:rPr>
              <a:t>Target Weight Management for Ethnic Communities</a:t>
            </a:r>
          </a:p>
        </p:txBody>
      </p:sp>
      <p:sp>
        <p:nvSpPr>
          <p:cNvPr id="8" name="TextBox 7">
            <a:extLst>
              <a:ext uri="{FF2B5EF4-FFF2-40B4-BE49-F238E27FC236}">
                <a16:creationId xmlns:a16="http://schemas.microsoft.com/office/drawing/2014/main" id="{8A5610A4-67CC-403D-B572-82C13CBEE460}"/>
              </a:ext>
            </a:extLst>
          </p:cNvPr>
          <p:cNvSpPr txBox="1"/>
          <p:nvPr/>
        </p:nvSpPr>
        <p:spPr>
          <a:xfrm>
            <a:off x="5124450" y="4494498"/>
            <a:ext cx="6262107" cy="733663"/>
          </a:xfrm>
          <a:prstGeom prst="leftRightArrow">
            <a:avLst/>
          </a:prstGeom>
          <a:solidFill>
            <a:schemeClr val="accent5">
              <a:lumMod val="75000"/>
            </a:schemeClr>
          </a:solidFill>
        </p:spPr>
        <p:txBody>
          <a:bodyPr wrap="square" rtlCol="0">
            <a:spAutoFit/>
          </a:bodyPr>
          <a:lstStyle/>
          <a:p>
            <a:pPr algn="ctr"/>
            <a:r>
              <a:rPr lang="en-GB" dirty="0">
                <a:solidFill>
                  <a:schemeClr val="bg1"/>
                </a:solidFill>
              </a:rPr>
              <a:t>Targeted Weight management for Disabled Communities</a:t>
            </a:r>
          </a:p>
        </p:txBody>
      </p:sp>
      <p:sp>
        <p:nvSpPr>
          <p:cNvPr id="9" name="TextBox 8">
            <a:extLst>
              <a:ext uri="{FF2B5EF4-FFF2-40B4-BE49-F238E27FC236}">
                <a16:creationId xmlns:a16="http://schemas.microsoft.com/office/drawing/2014/main" id="{83DE9440-3AC3-406B-9E30-AE29E8C6B616}"/>
              </a:ext>
            </a:extLst>
          </p:cNvPr>
          <p:cNvSpPr txBox="1"/>
          <p:nvPr/>
        </p:nvSpPr>
        <p:spPr>
          <a:xfrm>
            <a:off x="2552700" y="5040733"/>
            <a:ext cx="5289046" cy="733663"/>
          </a:xfrm>
          <a:prstGeom prst="leftRightArrow">
            <a:avLst/>
          </a:prstGeom>
          <a:solidFill>
            <a:schemeClr val="accent4">
              <a:lumMod val="75000"/>
            </a:schemeClr>
          </a:solidFill>
        </p:spPr>
        <p:txBody>
          <a:bodyPr wrap="square" rtlCol="0">
            <a:spAutoFit/>
          </a:bodyPr>
          <a:lstStyle/>
          <a:p>
            <a:pPr algn="ctr"/>
            <a:r>
              <a:rPr lang="en-GB" dirty="0">
                <a:solidFill>
                  <a:schemeClr val="bg1"/>
                </a:solidFill>
              </a:rPr>
              <a:t>Weight Management for Children &amp; Families</a:t>
            </a:r>
          </a:p>
        </p:txBody>
      </p:sp>
      <p:sp>
        <p:nvSpPr>
          <p:cNvPr id="11" name="TextBox 10">
            <a:extLst>
              <a:ext uri="{FF2B5EF4-FFF2-40B4-BE49-F238E27FC236}">
                <a16:creationId xmlns:a16="http://schemas.microsoft.com/office/drawing/2014/main" id="{7D4ADA36-4385-4E8D-801B-50CA1B87829A}"/>
              </a:ext>
            </a:extLst>
          </p:cNvPr>
          <p:cNvSpPr txBox="1"/>
          <p:nvPr/>
        </p:nvSpPr>
        <p:spPr>
          <a:xfrm>
            <a:off x="352337" y="3743325"/>
            <a:ext cx="3620836" cy="1283910"/>
          </a:xfrm>
          <a:prstGeom prst="leftRightArrow">
            <a:avLst/>
          </a:prstGeom>
          <a:solidFill>
            <a:schemeClr val="accent4">
              <a:lumMod val="75000"/>
            </a:schemeClr>
          </a:solidFill>
        </p:spPr>
        <p:txBody>
          <a:bodyPr wrap="square" rtlCol="0">
            <a:spAutoFit/>
          </a:bodyPr>
          <a:lstStyle/>
          <a:p>
            <a:pPr algn="ctr"/>
            <a:r>
              <a:rPr lang="en-GB" dirty="0">
                <a:solidFill>
                  <a:schemeClr val="bg1"/>
                </a:solidFill>
              </a:rPr>
              <a:t>Weight Management for </a:t>
            </a:r>
          </a:p>
          <a:p>
            <a:pPr algn="ctr"/>
            <a:r>
              <a:rPr lang="en-GB" dirty="0">
                <a:solidFill>
                  <a:schemeClr val="bg1"/>
                </a:solidFill>
              </a:rPr>
              <a:t>Football Fans in Place</a:t>
            </a:r>
          </a:p>
        </p:txBody>
      </p:sp>
    </p:spTree>
    <p:extLst>
      <p:ext uri="{BB962C8B-B14F-4D97-AF65-F5344CB8AC3E}">
        <p14:creationId xmlns:p14="http://schemas.microsoft.com/office/powerpoint/2010/main" val="371670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B1A6F-54F6-457B-B528-1CDE6584E62C}"/>
              </a:ext>
            </a:extLst>
          </p:cNvPr>
          <p:cNvPicPr>
            <a:picLocks noChangeAspect="1"/>
          </p:cNvPicPr>
          <p:nvPr/>
        </p:nvPicPr>
        <p:blipFill>
          <a:blip r:embed="rId2"/>
          <a:stretch>
            <a:fillRect/>
          </a:stretch>
        </p:blipFill>
        <p:spPr>
          <a:xfrm>
            <a:off x="4572000" y="1158240"/>
            <a:ext cx="7784818" cy="4541520"/>
          </a:xfrm>
          <a:prstGeom prst="rect">
            <a:avLst/>
          </a:prstGeom>
        </p:spPr>
      </p:pic>
      <p:sp>
        <p:nvSpPr>
          <p:cNvPr id="2" name="Title 1">
            <a:extLst>
              <a:ext uri="{FF2B5EF4-FFF2-40B4-BE49-F238E27FC236}">
                <a16:creationId xmlns:a16="http://schemas.microsoft.com/office/drawing/2014/main" id="{B50A2DF8-39B3-4ABC-85D8-95DDBDF3BB09}"/>
              </a:ext>
            </a:extLst>
          </p:cNvPr>
          <p:cNvSpPr>
            <a:spLocks noGrp="1"/>
          </p:cNvSpPr>
          <p:nvPr>
            <p:ph type="title"/>
          </p:nvPr>
        </p:nvSpPr>
        <p:spPr>
          <a:xfrm>
            <a:off x="609600" y="274638"/>
            <a:ext cx="8425343" cy="707936"/>
          </a:xfrm>
        </p:spPr>
        <p:txBody>
          <a:bodyPr>
            <a:normAutofit fontScale="90000"/>
          </a:bodyPr>
          <a:lstStyle/>
          <a:p>
            <a:r>
              <a:rPr lang="en-GB" dirty="0"/>
              <a:t>Culturally Competent </a:t>
            </a:r>
            <a:r>
              <a:rPr lang="en-GB" dirty="0" err="1"/>
              <a:t>EatWell</a:t>
            </a:r>
            <a:r>
              <a:rPr lang="en-GB" dirty="0"/>
              <a:t> Guide Resources</a:t>
            </a:r>
          </a:p>
        </p:txBody>
      </p:sp>
      <p:sp>
        <p:nvSpPr>
          <p:cNvPr id="3" name="Content Placeholder 2">
            <a:extLst>
              <a:ext uri="{FF2B5EF4-FFF2-40B4-BE49-F238E27FC236}">
                <a16:creationId xmlns:a16="http://schemas.microsoft.com/office/drawing/2014/main" id="{7CF05916-2C94-4ABF-B5BC-B87602A36106}"/>
              </a:ext>
            </a:extLst>
          </p:cNvPr>
          <p:cNvSpPr>
            <a:spLocks noGrp="1"/>
          </p:cNvSpPr>
          <p:nvPr>
            <p:ph idx="1"/>
          </p:nvPr>
        </p:nvSpPr>
        <p:spPr>
          <a:xfrm>
            <a:off x="609600" y="1158240"/>
            <a:ext cx="4825999" cy="4635907"/>
          </a:xfrm>
        </p:spPr>
        <p:txBody>
          <a:bodyPr>
            <a:normAutofit fontScale="85000" lnSpcReduction="20000"/>
          </a:bodyPr>
          <a:lstStyle/>
          <a:p>
            <a:pPr marL="0" indent="0">
              <a:buNone/>
            </a:pPr>
            <a:r>
              <a:rPr lang="en-GB" dirty="0"/>
              <a:t>Working with the Diverse Nutrition Association, who developed the African &amp; Caribbean Eatwell Guide, we are collaborating to develop a series of culturally competent versions of the </a:t>
            </a:r>
            <a:r>
              <a:rPr lang="en-GB" dirty="0" err="1"/>
              <a:t>EatWell</a:t>
            </a:r>
            <a:r>
              <a:rPr lang="en-GB" dirty="0"/>
              <a:t> Guide reflecting the diverse communities of commonwealth heritage. </a:t>
            </a:r>
          </a:p>
          <a:p>
            <a:pPr marL="0" indent="0">
              <a:buNone/>
            </a:pPr>
            <a:endParaRPr lang="en-GB" dirty="0"/>
          </a:p>
          <a:p>
            <a:pPr marL="0" indent="0">
              <a:buNone/>
            </a:pPr>
            <a:r>
              <a:rPr lang="en-GB" dirty="0"/>
              <a:t>These will be completed by the end of 2022 calendar year and further providers are been commissioned to support embedding and engagement activity to support them being utilised.</a:t>
            </a:r>
          </a:p>
        </p:txBody>
      </p:sp>
      <p:sp>
        <p:nvSpPr>
          <p:cNvPr id="4" name="Slide Number Placeholder 3">
            <a:extLst>
              <a:ext uri="{FF2B5EF4-FFF2-40B4-BE49-F238E27FC236}">
                <a16:creationId xmlns:a16="http://schemas.microsoft.com/office/drawing/2014/main" id="{B50E788B-2ED2-41CF-84BE-57F6E9BA042C}"/>
              </a:ext>
            </a:extLst>
          </p:cNvPr>
          <p:cNvSpPr>
            <a:spLocks noGrp="1"/>
          </p:cNvSpPr>
          <p:nvPr>
            <p:ph type="sldNum" sz="quarter" idx="4"/>
          </p:nvPr>
        </p:nvSpPr>
        <p:spPr/>
        <p:txBody>
          <a:bodyPr/>
          <a:lstStyle/>
          <a:p>
            <a:r>
              <a:rPr lang="en-GB"/>
              <a:t>PAGE </a:t>
            </a:r>
            <a:fld id="{45A89BE1-5792-4ACB-BF4C-7FAB88C6C5B7}" type="slidenum">
              <a:rPr lang="en-GB" smtClean="0"/>
              <a:pPr/>
              <a:t>23</a:t>
            </a:fld>
            <a:endParaRPr lang="en-GB"/>
          </a:p>
        </p:txBody>
      </p:sp>
    </p:spTree>
    <p:extLst>
      <p:ext uri="{BB962C8B-B14F-4D97-AF65-F5344CB8AC3E}">
        <p14:creationId xmlns:p14="http://schemas.microsoft.com/office/powerpoint/2010/main" val="387816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7E4B2-81E9-4E5D-93B2-01BB567AFF58}"/>
              </a:ext>
            </a:extLst>
          </p:cNvPr>
          <p:cNvSpPr>
            <a:spLocks noGrp="1"/>
          </p:cNvSpPr>
          <p:nvPr>
            <p:ph type="title"/>
          </p:nvPr>
        </p:nvSpPr>
        <p:spPr>
          <a:xfrm>
            <a:off x="609600" y="260649"/>
            <a:ext cx="10972800" cy="994123"/>
          </a:xfrm>
        </p:spPr>
        <p:txBody>
          <a:bodyPr/>
          <a:lstStyle/>
          <a:p>
            <a:pPr algn="just"/>
            <a:r>
              <a:rPr lang="en-GB">
                <a:latin typeface="Avenir Next LT Pro"/>
              </a:rPr>
              <a:t>Cook the Commonwealth </a:t>
            </a:r>
            <a:endParaRPr lang="en-US"/>
          </a:p>
        </p:txBody>
      </p:sp>
      <p:sp>
        <p:nvSpPr>
          <p:cNvPr id="3" name="Content Placeholder 2">
            <a:extLst>
              <a:ext uri="{FF2B5EF4-FFF2-40B4-BE49-F238E27FC236}">
                <a16:creationId xmlns:a16="http://schemas.microsoft.com/office/drawing/2014/main" id="{94D7EED1-D54D-446B-9D97-DC3B64DF8400}"/>
              </a:ext>
            </a:extLst>
          </p:cNvPr>
          <p:cNvSpPr>
            <a:spLocks noGrp="1"/>
          </p:cNvSpPr>
          <p:nvPr>
            <p:ph idx="1"/>
          </p:nvPr>
        </p:nvSpPr>
        <p:spPr>
          <a:xfrm>
            <a:off x="609601" y="1102632"/>
            <a:ext cx="7979561" cy="4651925"/>
          </a:xfrm>
        </p:spPr>
        <p:txBody>
          <a:bodyPr vert="horz" lIns="103900" tIns="51951" rIns="103900" bIns="51951" rtlCol="0" anchor="t">
            <a:normAutofit fontScale="85000" lnSpcReduction="10000"/>
          </a:bodyPr>
          <a:lstStyle/>
          <a:p>
            <a:pPr marL="0" indent="0" algn="just">
              <a:buNone/>
            </a:pPr>
            <a:r>
              <a:rPr lang="en-GB">
                <a:latin typeface="Avenir Next LT Pro"/>
              </a:rPr>
              <a:t>Inspiring everyone to get cooking, come together to share food, celebrate our diverse cultures, and to try new dishes.</a:t>
            </a:r>
            <a:endParaRPr lang="en-US"/>
          </a:p>
          <a:p>
            <a:pPr marL="0" indent="0" algn="just">
              <a:buNone/>
            </a:pPr>
            <a:endParaRPr lang="en-GB">
              <a:latin typeface="Avenir Next LT Pro"/>
            </a:endParaRPr>
          </a:p>
          <a:p>
            <a:pPr marL="0" indent="0" algn="just">
              <a:buNone/>
            </a:pPr>
            <a:r>
              <a:rPr lang="en-GB">
                <a:latin typeface="Avenir Next LT Pro"/>
              </a:rPr>
              <a:t>Commonwealth country recipes : </a:t>
            </a:r>
          </a:p>
          <a:p>
            <a:pPr marL="519840" lvl="1" indent="0" algn="just">
              <a:buNone/>
            </a:pPr>
            <a:r>
              <a:rPr lang="en-GB">
                <a:latin typeface="Avenir Next LT Pro"/>
              </a:rPr>
              <a:t>Simple meals that children could make</a:t>
            </a:r>
          </a:p>
          <a:p>
            <a:pPr marL="519840" lvl="1" indent="0" algn="just">
              <a:buNone/>
            </a:pPr>
            <a:r>
              <a:rPr lang="en-GB">
                <a:latin typeface="Avenir Next LT Pro"/>
              </a:rPr>
              <a:t>Twists to introduce new flavours</a:t>
            </a:r>
          </a:p>
          <a:p>
            <a:pPr marL="519840" lvl="1" indent="0" algn="just">
              <a:buNone/>
            </a:pPr>
            <a:r>
              <a:rPr lang="en-GB">
                <a:latin typeface="Avenir Next LT Pro"/>
              </a:rPr>
              <a:t>Inspiration for cook-off competitions with family and friends</a:t>
            </a:r>
          </a:p>
          <a:p>
            <a:pPr marL="519840" lvl="1" indent="0" algn="just">
              <a:buNone/>
            </a:pPr>
            <a:r>
              <a:rPr lang="en-GB">
                <a:latin typeface="Avenir Next LT Pro"/>
              </a:rPr>
              <a:t>Dishes with minimal ingredients and equipment</a:t>
            </a:r>
          </a:p>
          <a:p>
            <a:pPr marL="0" indent="0" algn="just">
              <a:buNone/>
            </a:pPr>
            <a:r>
              <a:rPr lang="en-GB">
                <a:latin typeface="Avenir Next LT Pro"/>
              </a:rPr>
              <a:t>All the recipes are available and free to download on the Whisk App, a recipe-sharing app which originated in the West Midlands. All you have to do is make a free account and simply search 'CWG' for hundreds of recipes for each Commonwealth country at your fingertips! </a:t>
            </a:r>
          </a:p>
        </p:txBody>
      </p:sp>
      <p:sp>
        <p:nvSpPr>
          <p:cNvPr id="4" name="Slide Number Placeholder 3">
            <a:extLst>
              <a:ext uri="{FF2B5EF4-FFF2-40B4-BE49-F238E27FC236}">
                <a16:creationId xmlns:a16="http://schemas.microsoft.com/office/drawing/2014/main" id="{B768EE1F-90A2-47F0-BCA4-1E808030685E}"/>
              </a:ext>
            </a:extLst>
          </p:cNvPr>
          <p:cNvSpPr>
            <a:spLocks noGrp="1"/>
          </p:cNvSpPr>
          <p:nvPr>
            <p:ph type="sldNum" sz="quarter" idx="4"/>
          </p:nvPr>
        </p:nvSpPr>
        <p:spPr/>
        <p:txBody>
          <a:bodyPr/>
          <a:lstStyle/>
          <a:p>
            <a:pPr defTabSz="1038951"/>
            <a:r>
              <a:rPr lang="en-GB">
                <a:solidFill>
                  <a:prstClr val="black">
                    <a:tint val="75000"/>
                  </a:prstClr>
                </a:solidFill>
              </a:rPr>
              <a:t>PAGE </a:t>
            </a:r>
            <a:fld id="{45A89BE1-5792-4ACB-BF4C-7FAB88C6C5B7}" type="slidenum">
              <a:rPr lang="en-GB">
                <a:solidFill>
                  <a:prstClr val="black">
                    <a:tint val="75000"/>
                  </a:prstClr>
                </a:solidFill>
              </a:rPr>
              <a:pPr defTabSz="1038951"/>
              <a:t>24</a:t>
            </a:fld>
            <a:endParaRPr lang="en-GB">
              <a:solidFill>
                <a:prstClr val="black">
                  <a:tint val="75000"/>
                </a:prstClr>
              </a:solidFill>
            </a:endParaRPr>
          </a:p>
        </p:txBody>
      </p:sp>
      <p:pic>
        <p:nvPicPr>
          <p:cNvPr id="6" name="Picture 5" descr="Qr code&#10;&#10;Description automatically generated">
            <a:extLst>
              <a:ext uri="{FF2B5EF4-FFF2-40B4-BE49-F238E27FC236}">
                <a16:creationId xmlns:a16="http://schemas.microsoft.com/office/drawing/2014/main" id="{B2C3638B-6323-4E7D-B24B-E4642AF4D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102" y="2048011"/>
            <a:ext cx="1878775" cy="1878775"/>
          </a:xfrm>
          <a:prstGeom prst="rect">
            <a:avLst/>
          </a:prstGeom>
        </p:spPr>
      </p:pic>
      <p:sp>
        <p:nvSpPr>
          <p:cNvPr id="8" name="TextBox 7">
            <a:extLst>
              <a:ext uri="{FF2B5EF4-FFF2-40B4-BE49-F238E27FC236}">
                <a16:creationId xmlns:a16="http://schemas.microsoft.com/office/drawing/2014/main" id="{B766ECAB-6B7D-406F-8741-E2647890E086}"/>
              </a:ext>
            </a:extLst>
          </p:cNvPr>
          <p:cNvSpPr txBox="1"/>
          <p:nvPr/>
        </p:nvSpPr>
        <p:spPr>
          <a:xfrm>
            <a:off x="8504333" y="825733"/>
            <a:ext cx="3432313" cy="1231106"/>
          </a:xfrm>
          <a:prstGeom prst="rect">
            <a:avLst/>
          </a:prstGeom>
          <a:noFill/>
        </p:spPr>
        <p:txBody>
          <a:bodyPr wrap="square" lIns="121920" tIns="60960" rIns="121920" bIns="60960" rtlCol="0" anchor="t">
            <a:spAutoFit/>
          </a:bodyPr>
          <a:lstStyle/>
          <a:p>
            <a:pPr algn="ctr"/>
            <a:r>
              <a:rPr lang="en-GB" sz="2400" b="1">
                <a:latin typeface="Avenir Next LT Pro"/>
              </a:rPr>
              <a:t>Find the 72 communities here on Whisk</a:t>
            </a:r>
            <a:endParaRPr lang="en-GB" sz="2400">
              <a:latin typeface="Avenir Next LT Pro"/>
            </a:endParaRPr>
          </a:p>
        </p:txBody>
      </p:sp>
      <p:pic>
        <p:nvPicPr>
          <p:cNvPr id="10" name="Picture 9" descr="A picture containing text&#10;&#10;Description automatically generated">
            <a:extLst>
              <a:ext uri="{FF2B5EF4-FFF2-40B4-BE49-F238E27FC236}">
                <a16:creationId xmlns:a16="http://schemas.microsoft.com/office/drawing/2014/main" id="{0E47BABD-7E21-443C-B164-57D412FE9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2657" y="2797351"/>
            <a:ext cx="5815667" cy="4113076"/>
          </a:xfrm>
          <a:prstGeom prst="rect">
            <a:avLst/>
          </a:prstGeom>
        </p:spPr>
      </p:pic>
      <p:sp>
        <p:nvSpPr>
          <p:cNvPr id="5" name="TextBox 4">
            <a:extLst>
              <a:ext uri="{FF2B5EF4-FFF2-40B4-BE49-F238E27FC236}">
                <a16:creationId xmlns:a16="http://schemas.microsoft.com/office/drawing/2014/main" id="{657A6917-B88F-5C2E-33AD-B8038B4CAA43}"/>
              </a:ext>
            </a:extLst>
          </p:cNvPr>
          <p:cNvSpPr txBox="1"/>
          <p:nvPr/>
        </p:nvSpPr>
        <p:spPr>
          <a:xfrm>
            <a:off x="3401146" y="6170066"/>
            <a:ext cx="6106884"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GB" sz="1600"/>
              <a:t>Please share on social media using #BLACHIR </a:t>
            </a:r>
            <a:endParaRPr lang="en-US" sz="1600"/>
          </a:p>
        </p:txBody>
      </p:sp>
    </p:spTree>
    <p:extLst>
      <p:ext uri="{BB962C8B-B14F-4D97-AF65-F5344CB8AC3E}">
        <p14:creationId xmlns:p14="http://schemas.microsoft.com/office/powerpoint/2010/main" val="11053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55171A-BFFE-BEF1-0169-9A985B8E8166}"/>
              </a:ext>
            </a:extLst>
          </p:cNvPr>
          <p:cNvSpPr>
            <a:spLocks noGrp="1"/>
          </p:cNvSpPr>
          <p:nvPr>
            <p:ph type="body" idx="1"/>
          </p:nvPr>
        </p:nvSpPr>
        <p:spPr/>
        <p:txBody>
          <a:bodyPr>
            <a:normAutofit lnSpcReduction="10000"/>
          </a:bodyPr>
          <a:lstStyle/>
          <a:p>
            <a:r>
              <a:rPr lang="en-US" sz="4800" dirty="0"/>
              <a:t>Wider Determinants &amp; Service Provision</a:t>
            </a:r>
          </a:p>
        </p:txBody>
      </p:sp>
    </p:spTree>
    <p:extLst>
      <p:ext uri="{BB962C8B-B14F-4D97-AF65-F5344CB8AC3E}">
        <p14:creationId xmlns:p14="http://schemas.microsoft.com/office/powerpoint/2010/main" val="407659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89E2D-C57F-B819-EC81-E5E70B7FDA2F}"/>
              </a:ext>
            </a:extLst>
          </p:cNvPr>
          <p:cNvSpPr>
            <a:spLocks noGrp="1"/>
          </p:cNvSpPr>
          <p:nvPr>
            <p:ph type="title"/>
          </p:nvPr>
        </p:nvSpPr>
        <p:spPr/>
        <p:txBody>
          <a:bodyPr/>
          <a:lstStyle/>
          <a:p>
            <a:r>
              <a:rPr lang="en-US" dirty="0"/>
              <a:t>Wider Determinants – Commission Model</a:t>
            </a:r>
          </a:p>
        </p:txBody>
      </p:sp>
      <p:sp>
        <p:nvSpPr>
          <p:cNvPr id="3" name="Content Placeholder 2">
            <a:extLst>
              <a:ext uri="{FF2B5EF4-FFF2-40B4-BE49-F238E27FC236}">
                <a16:creationId xmlns:a16="http://schemas.microsoft.com/office/drawing/2014/main" id="{33684107-6D0F-8459-E214-4ED52A42D14E}"/>
              </a:ext>
            </a:extLst>
          </p:cNvPr>
          <p:cNvSpPr>
            <a:spLocks noGrp="1"/>
          </p:cNvSpPr>
          <p:nvPr>
            <p:ph idx="1"/>
          </p:nvPr>
        </p:nvSpPr>
        <p:spPr/>
        <p:txBody>
          <a:bodyPr/>
          <a:lstStyle/>
          <a:p>
            <a:r>
              <a:rPr lang="en-US" dirty="0"/>
              <a:t>Commissions are deeper explorations of inequalities in partnership with citizens with lived experience alongside the academic evidence base and focused on solutions and opportunities for action.</a:t>
            </a:r>
          </a:p>
          <a:p>
            <a:r>
              <a:rPr lang="en-US" dirty="0"/>
              <a:t>Focus explores in more depth the wider determinants and drivers of health inequalities and focuses more upstream and long term than other methodologies.</a:t>
            </a:r>
          </a:p>
          <a:p>
            <a:r>
              <a:rPr lang="en-US" dirty="0"/>
              <a:t>Two initial models:</a:t>
            </a:r>
          </a:p>
          <a:p>
            <a:pPr lvl="1"/>
            <a:r>
              <a:rPr lang="en-US" dirty="0"/>
              <a:t>Birmingham &amp; </a:t>
            </a:r>
            <a:r>
              <a:rPr lang="en-US" dirty="0" err="1"/>
              <a:t>Lewisham</a:t>
            </a:r>
            <a:r>
              <a:rPr lang="en-US" dirty="0"/>
              <a:t> African and Caribbean Health Inequalities Review</a:t>
            </a:r>
          </a:p>
          <a:p>
            <a:pPr lvl="1"/>
            <a:r>
              <a:rPr lang="en-US" dirty="0"/>
              <a:t>Birmingham Poverty Truth Commission</a:t>
            </a:r>
          </a:p>
        </p:txBody>
      </p:sp>
    </p:spTree>
    <p:extLst>
      <p:ext uri="{BB962C8B-B14F-4D97-AF65-F5344CB8AC3E}">
        <p14:creationId xmlns:p14="http://schemas.microsoft.com/office/powerpoint/2010/main" val="45687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9E68-5105-069E-18B2-B6A2EB190513}"/>
              </a:ext>
            </a:extLst>
          </p:cNvPr>
          <p:cNvSpPr>
            <a:spLocks noGrp="1"/>
          </p:cNvSpPr>
          <p:nvPr>
            <p:ph type="title"/>
          </p:nvPr>
        </p:nvSpPr>
        <p:spPr>
          <a:xfrm>
            <a:off x="3191434" y="769661"/>
            <a:ext cx="8390964" cy="5148836"/>
          </a:xfrm>
        </p:spPr>
        <p:txBody>
          <a:bodyPr>
            <a:normAutofit fontScale="90000"/>
          </a:bodyPr>
          <a:lstStyle/>
          <a:p>
            <a:pPr algn="ctr"/>
            <a:br>
              <a:rPr lang="en-GB" sz="4267" b="0" dirty="0">
                <a:latin typeface="Avenir Next LT Pro"/>
              </a:rPr>
            </a:br>
            <a:br>
              <a:rPr lang="en-GB" sz="4267" b="0" dirty="0">
                <a:latin typeface="Avenir Next LT Pro"/>
              </a:rPr>
            </a:br>
            <a:r>
              <a:rPr lang="en-GB" sz="4267" b="0" dirty="0">
                <a:latin typeface="Avenir Next LT Pro"/>
              </a:rPr>
              <a:t>BLACHIR</a:t>
            </a:r>
            <a:br>
              <a:rPr lang="en-GB" sz="4267" b="0" dirty="0">
                <a:latin typeface="Avenir Next LT Pro"/>
              </a:rPr>
            </a:br>
            <a:br>
              <a:rPr lang="en-GB" sz="4267" b="0" dirty="0">
                <a:latin typeface="Avenir Next LT Pro"/>
              </a:rPr>
            </a:br>
            <a:r>
              <a:rPr lang="en-GB" sz="4267" b="0" dirty="0">
                <a:latin typeface="Avenir Next LT Pro"/>
              </a:rPr>
              <a:t>2 years of activity</a:t>
            </a:r>
            <a:br>
              <a:rPr lang="en-GB" sz="4267" b="0" dirty="0">
                <a:latin typeface="Avenir Next LT Pro"/>
              </a:rPr>
            </a:br>
            <a:r>
              <a:rPr lang="en-GB" sz="4267" b="0" dirty="0">
                <a:latin typeface="Avenir Next LT Pro"/>
              </a:rPr>
              <a:t>Hundreds of hours of work, engagement &amp; collaboration</a:t>
            </a:r>
            <a:br>
              <a:rPr lang="en-GB" sz="4267" b="0" dirty="0">
                <a:latin typeface="Avenir Next LT Pro"/>
              </a:rPr>
            </a:br>
            <a:r>
              <a:rPr lang="en-GB" sz="4267" b="0" dirty="0">
                <a:latin typeface="Avenir Next LT Pro"/>
              </a:rPr>
              <a:t>1 report</a:t>
            </a:r>
            <a:br>
              <a:rPr lang="en-GB" sz="4267" b="0" dirty="0">
                <a:latin typeface="Avenir Next LT Pro"/>
              </a:rPr>
            </a:br>
            <a:r>
              <a:rPr lang="en-GB" sz="4267" b="0" dirty="0">
                <a:latin typeface="Avenir Next LT Pro"/>
              </a:rPr>
              <a:t>Many different futures…</a:t>
            </a:r>
            <a:br>
              <a:rPr lang="en-GB" sz="4267" b="0" dirty="0">
                <a:latin typeface="Avenir Next LT Pro"/>
              </a:rPr>
            </a:br>
            <a:br>
              <a:rPr lang="en-GB" sz="3733" dirty="0">
                <a:latin typeface="Avenir Next LT Pro"/>
              </a:rPr>
            </a:br>
            <a:br>
              <a:rPr lang="en-GB" sz="3733" dirty="0">
                <a:latin typeface="Avenir Next LT Pro"/>
              </a:rPr>
            </a:br>
            <a:br>
              <a:rPr lang="en-GB" sz="2667" dirty="0">
                <a:latin typeface="Arial Nova"/>
              </a:rPr>
            </a:br>
            <a:r>
              <a:rPr lang="en-GB" sz="3733" dirty="0">
                <a:latin typeface="Arial Nova"/>
              </a:rPr>
              <a:t> </a:t>
            </a:r>
            <a:endParaRPr lang="en-GB" sz="3733" dirty="0"/>
          </a:p>
        </p:txBody>
      </p:sp>
      <p:sp>
        <p:nvSpPr>
          <p:cNvPr id="3" name="TextBox 2">
            <a:extLst>
              <a:ext uri="{FF2B5EF4-FFF2-40B4-BE49-F238E27FC236}">
                <a16:creationId xmlns:a16="http://schemas.microsoft.com/office/drawing/2014/main" id="{B8627C38-9454-C8F4-63B2-7C0A97C10A10}"/>
              </a:ext>
            </a:extLst>
          </p:cNvPr>
          <p:cNvSpPr txBox="1"/>
          <p:nvPr/>
        </p:nvSpPr>
        <p:spPr>
          <a:xfrm>
            <a:off x="3042558" y="6181271"/>
            <a:ext cx="6106884"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GB" sz="1600">
                <a:solidFill>
                  <a:schemeClr val="bg1"/>
                </a:solidFill>
              </a:rPr>
              <a:t>Please share on social media using #BLACHIR </a:t>
            </a:r>
            <a:endParaRPr lang="en-US" sz="1600">
              <a:solidFill>
                <a:schemeClr val="bg1"/>
              </a:solidFill>
            </a:endParaRPr>
          </a:p>
        </p:txBody>
      </p:sp>
      <p:pic>
        <p:nvPicPr>
          <p:cNvPr id="5" name="Picture 4">
            <a:extLst>
              <a:ext uri="{FF2B5EF4-FFF2-40B4-BE49-F238E27FC236}">
                <a16:creationId xmlns:a16="http://schemas.microsoft.com/office/drawing/2014/main" id="{563F8C23-819A-43AA-8898-631795C5B11A}"/>
              </a:ext>
            </a:extLst>
          </p:cNvPr>
          <p:cNvPicPr>
            <a:picLocks noChangeAspect="1"/>
          </p:cNvPicPr>
          <p:nvPr/>
        </p:nvPicPr>
        <p:blipFill>
          <a:blip r:embed="rId2"/>
          <a:stretch>
            <a:fillRect/>
          </a:stretch>
        </p:blipFill>
        <p:spPr>
          <a:xfrm>
            <a:off x="609603" y="1117600"/>
            <a:ext cx="2809456" cy="3974352"/>
          </a:xfrm>
          <a:prstGeom prst="rect">
            <a:avLst/>
          </a:prstGeom>
        </p:spPr>
      </p:pic>
    </p:spTree>
    <p:extLst>
      <p:ext uri="{BB962C8B-B14F-4D97-AF65-F5344CB8AC3E}">
        <p14:creationId xmlns:p14="http://schemas.microsoft.com/office/powerpoint/2010/main" val="227528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A839-8FD9-557E-0215-5123AE108660}"/>
              </a:ext>
            </a:extLst>
          </p:cNvPr>
          <p:cNvSpPr>
            <a:spLocks noGrp="1"/>
          </p:cNvSpPr>
          <p:nvPr>
            <p:ph type="title"/>
          </p:nvPr>
        </p:nvSpPr>
        <p:spPr>
          <a:xfrm>
            <a:off x="609601" y="93133"/>
            <a:ext cx="4011084" cy="1162051"/>
          </a:xfrm>
        </p:spPr>
        <p:txBody>
          <a:bodyPr anchor="ctr">
            <a:normAutofit/>
          </a:bodyPr>
          <a:lstStyle/>
          <a:p>
            <a:r>
              <a:rPr lang="en-GB" sz="3733">
                <a:latin typeface="Avenir Next LT Pro"/>
              </a:rPr>
              <a:t>Background</a:t>
            </a:r>
          </a:p>
        </p:txBody>
      </p:sp>
      <p:sp>
        <p:nvSpPr>
          <p:cNvPr id="3" name="Content Placeholder 2">
            <a:extLst>
              <a:ext uri="{FF2B5EF4-FFF2-40B4-BE49-F238E27FC236}">
                <a16:creationId xmlns:a16="http://schemas.microsoft.com/office/drawing/2014/main" id="{0206E7E4-CC28-E09E-3D0E-997A27467B7C}"/>
              </a:ext>
            </a:extLst>
          </p:cNvPr>
          <p:cNvSpPr>
            <a:spLocks noGrp="1"/>
          </p:cNvSpPr>
          <p:nvPr>
            <p:ph idx="1"/>
          </p:nvPr>
        </p:nvSpPr>
        <p:spPr>
          <a:xfrm>
            <a:off x="607485" y="1098552"/>
            <a:ext cx="6815667" cy="4601547"/>
          </a:xfrm>
        </p:spPr>
        <p:txBody>
          <a:bodyPr vert="horz" lIns="103900" tIns="51951" rIns="103900" bIns="51951" rtlCol="0" anchor="t">
            <a:noAutofit/>
          </a:bodyPr>
          <a:lstStyle/>
          <a:p>
            <a:pPr marL="0" indent="0" algn="just">
              <a:buNone/>
            </a:pPr>
            <a:r>
              <a:rPr lang="en-GB" sz="2400" dirty="0">
                <a:latin typeface="Avenir Next LT Pro"/>
              </a:rPr>
              <a:t>Launched in </a:t>
            </a:r>
            <a:r>
              <a:rPr lang="en-GB" sz="2400" b="1" dirty="0">
                <a:latin typeface="Avenir Next LT Pro"/>
              </a:rPr>
              <a:t>2020</a:t>
            </a:r>
            <a:r>
              <a:rPr lang="en-GB" sz="2400" dirty="0">
                <a:latin typeface="Avenir Next LT Pro"/>
              </a:rPr>
              <a:t> as a partnership between</a:t>
            </a:r>
            <a:r>
              <a:rPr lang="en-GB" sz="2400" b="1" dirty="0">
                <a:latin typeface="Avenir Next LT Pro"/>
              </a:rPr>
              <a:t> Birmingham</a:t>
            </a:r>
            <a:r>
              <a:rPr lang="en-GB" sz="2400" dirty="0">
                <a:latin typeface="Avenir Next LT Pro"/>
              </a:rPr>
              <a:t> and </a:t>
            </a:r>
            <a:r>
              <a:rPr lang="en-GB" sz="2400" b="1" dirty="0">
                <a:latin typeface="Avenir Next LT Pro"/>
              </a:rPr>
              <a:t>Lewisham</a:t>
            </a:r>
            <a:r>
              <a:rPr lang="en-GB" sz="2400" dirty="0">
                <a:latin typeface="Avenir Next LT Pro"/>
              </a:rPr>
              <a:t> to explore and better understand the </a:t>
            </a:r>
            <a:r>
              <a:rPr lang="en-GB" sz="2400" b="1" dirty="0">
                <a:latin typeface="Avenir Next LT Pro"/>
              </a:rPr>
              <a:t>inequalities affecting African and Caribbean</a:t>
            </a:r>
            <a:r>
              <a:rPr lang="en-GB" sz="2400" dirty="0">
                <a:latin typeface="Avenir Next LT Pro"/>
              </a:rPr>
              <a:t> communities in our areas and co-produce with communities opportunities for action to</a:t>
            </a:r>
            <a:r>
              <a:rPr lang="en-GB" sz="2400" b="1" dirty="0">
                <a:latin typeface="Avenir Next LT Pro"/>
              </a:rPr>
              <a:t> break structural inequalities.</a:t>
            </a:r>
            <a:endParaRPr lang="en-US" sz="2400" b="1" dirty="0">
              <a:latin typeface="Avenir Next LT Pro"/>
            </a:endParaRPr>
          </a:p>
          <a:p>
            <a:pPr marL="0" indent="0" algn="just">
              <a:buNone/>
            </a:pPr>
            <a:r>
              <a:rPr lang="en-GB" sz="2400" dirty="0">
                <a:latin typeface="Avenir Next LT Pro"/>
              </a:rPr>
              <a:t>The Review was a new approach methodology working with an external community advisory board and an academic advisory board to develop recommended opportunities for action to achieve systemic change.</a:t>
            </a:r>
          </a:p>
          <a:p>
            <a:pPr marL="389457" indent="-389457"/>
            <a:endParaRPr lang="en-GB" sz="2133" dirty="0"/>
          </a:p>
        </p:txBody>
      </p:sp>
      <p:pic>
        <p:nvPicPr>
          <p:cNvPr id="5" name="Picture 5" descr="A diagram showing the three interconnecting components of BLACHIR">
            <a:extLst>
              <a:ext uri="{FF2B5EF4-FFF2-40B4-BE49-F238E27FC236}">
                <a16:creationId xmlns:a16="http://schemas.microsoft.com/office/drawing/2014/main" id="{7DBA9094-8334-B952-B892-2A6CD22B0FC4}"/>
              </a:ext>
            </a:extLst>
          </p:cNvPr>
          <p:cNvPicPr>
            <a:picLocks noChangeAspect="1"/>
          </p:cNvPicPr>
          <p:nvPr/>
        </p:nvPicPr>
        <p:blipFill>
          <a:blip r:embed="rId2"/>
          <a:stretch>
            <a:fillRect/>
          </a:stretch>
        </p:blipFill>
        <p:spPr>
          <a:xfrm>
            <a:off x="6884616" y="1155989"/>
            <a:ext cx="5989565" cy="4539096"/>
          </a:xfrm>
          <a:prstGeom prst="rect">
            <a:avLst/>
          </a:prstGeom>
          <a:noFill/>
        </p:spPr>
      </p:pic>
      <p:sp>
        <p:nvSpPr>
          <p:cNvPr id="7" name="TextBox 6">
            <a:extLst>
              <a:ext uri="{FF2B5EF4-FFF2-40B4-BE49-F238E27FC236}">
                <a16:creationId xmlns:a16="http://schemas.microsoft.com/office/drawing/2014/main" id="{566A5C9A-EDA8-BCC3-7253-EBAA2CFCCF09}"/>
              </a:ext>
            </a:extLst>
          </p:cNvPr>
          <p:cNvSpPr txBox="1"/>
          <p:nvPr/>
        </p:nvSpPr>
        <p:spPr>
          <a:xfrm>
            <a:off x="3042558" y="6181271"/>
            <a:ext cx="6106884"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GB" sz="1600">
                <a:solidFill>
                  <a:schemeClr val="bg1"/>
                </a:solidFill>
              </a:rPr>
              <a:t>Please share on social media using #BLACHIR </a:t>
            </a:r>
            <a:endParaRPr lang="en-US" sz="1600">
              <a:solidFill>
                <a:schemeClr val="bg1"/>
              </a:solidFill>
            </a:endParaRPr>
          </a:p>
        </p:txBody>
      </p:sp>
      <p:pic>
        <p:nvPicPr>
          <p:cNvPr id="10" name="Picture 10" descr="A picture containing text, sign, blue&#10;&#10;Description automatically generated">
            <a:extLst>
              <a:ext uri="{FF2B5EF4-FFF2-40B4-BE49-F238E27FC236}">
                <a16:creationId xmlns:a16="http://schemas.microsoft.com/office/drawing/2014/main" id="{F06A56AD-1C1F-6E8B-74BC-1402A058CFEE}"/>
              </a:ext>
            </a:extLst>
          </p:cNvPr>
          <p:cNvPicPr>
            <a:picLocks noChangeAspect="1"/>
          </p:cNvPicPr>
          <p:nvPr/>
        </p:nvPicPr>
        <p:blipFill>
          <a:blip r:embed="rId3"/>
          <a:stretch>
            <a:fillRect/>
          </a:stretch>
        </p:blipFill>
        <p:spPr>
          <a:xfrm>
            <a:off x="9468148" y="16781"/>
            <a:ext cx="689432" cy="701527"/>
          </a:xfrm>
          <a:prstGeom prst="rect">
            <a:avLst/>
          </a:prstGeom>
        </p:spPr>
      </p:pic>
      <p:pic>
        <p:nvPicPr>
          <p:cNvPr id="11" name="Picture 11">
            <a:extLst>
              <a:ext uri="{FF2B5EF4-FFF2-40B4-BE49-F238E27FC236}">
                <a16:creationId xmlns:a16="http://schemas.microsoft.com/office/drawing/2014/main" id="{B68CBE6E-45A3-E983-FFC0-5AF0B5E235EB}"/>
              </a:ext>
            </a:extLst>
          </p:cNvPr>
          <p:cNvPicPr>
            <a:picLocks noChangeAspect="1"/>
          </p:cNvPicPr>
          <p:nvPr/>
        </p:nvPicPr>
        <p:blipFill>
          <a:blip r:embed="rId4"/>
          <a:stretch>
            <a:fillRect/>
          </a:stretch>
        </p:blipFill>
        <p:spPr>
          <a:xfrm>
            <a:off x="10157580" y="60326"/>
            <a:ext cx="1843315" cy="614439"/>
          </a:xfrm>
          <a:prstGeom prst="rect">
            <a:avLst/>
          </a:prstGeom>
        </p:spPr>
      </p:pic>
    </p:spTree>
    <p:extLst>
      <p:ext uri="{BB962C8B-B14F-4D97-AF65-F5344CB8AC3E}">
        <p14:creationId xmlns:p14="http://schemas.microsoft.com/office/powerpoint/2010/main" val="78841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18E6-7749-54A0-8493-DF9E48243FE6}"/>
              </a:ext>
            </a:extLst>
          </p:cNvPr>
          <p:cNvSpPr>
            <a:spLocks noGrp="1"/>
          </p:cNvSpPr>
          <p:nvPr>
            <p:ph type="title"/>
          </p:nvPr>
        </p:nvSpPr>
        <p:spPr>
          <a:xfrm>
            <a:off x="500743" y="29709"/>
            <a:ext cx="10972800" cy="994123"/>
          </a:xfrm>
        </p:spPr>
        <p:txBody>
          <a:bodyPr anchor="ctr">
            <a:normAutofit/>
          </a:bodyPr>
          <a:lstStyle/>
          <a:p>
            <a:r>
              <a:rPr lang="en-GB">
                <a:latin typeface="Avenir Next LT Pro"/>
              </a:rPr>
              <a:t>Thematic Exploration</a:t>
            </a:r>
            <a:endParaRPr lang="en-US">
              <a:latin typeface="Avenir Next LT Pro"/>
            </a:endParaRPr>
          </a:p>
        </p:txBody>
      </p:sp>
      <p:sp>
        <p:nvSpPr>
          <p:cNvPr id="3" name="Content Placeholder 2">
            <a:extLst>
              <a:ext uri="{FF2B5EF4-FFF2-40B4-BE49-F238E27FC236}">
                <a16:creationId xmlns:a16="http://schemas.microsoft.com/office/drawing/2014/main" id="{6C10D045-56D9-7D1B-9B2E-13998AA7FD89}"/>
              </a:ext>
            </a:extLst>
          </p:cNvPr>
          <p:cNvSpPr>
            <a:spLocks noGrp="1"/>
          </p:cNvSpPr>
          <p:nvPr>
            <p:ph idx="1"/>
          </p:nvPr>
        </p:nvSpPr>
        <p:spPr>
          <a:xfrm>
            <a:off x="503767" y="817087"/>
            <a:ext cx="5808133" cy="4779387"/>
          </a:xfrm>
        </p:spPr>
        <p:txBody>
          <a:bodyPr vert="horz" lIns="103900" tIns="51951" rIns="103900" bIns="51951" rtlCol="0" anchor="t">
            <a:noAutofit/>
          </a:bodyPr>
          <a:lstStyle/>
          <a:p>
            <a:pPr marL="0" indent="0">
              <a:lnSpc>
                <a:spcPct val="90000"/>
              </a:lnSpc>
              <a:buNone/>
            </a:pPr>
            <a:r>
              <a:rPr lang="en-GB" sz="1867">
                <a:latin typeface="Avenir Next LT Pro"/>
              </a:rPr>
              <a:t>A thematic approach was taken to considering the inequalities drawing on the life-course model and the recognised wider determinants of health.</a:t>
            </a:r>
            <a:endParaRPr lang="en-US" sz="1867">
              <a:latin typeface="Avenir Next LT Pro"/>
            </a:endParaRPr>
          </a:p>
          <a:p>
            <a:pPr marL="0" indent="0">
              <a:lnSpc>
                <a:spcPct val="90000"/>
              </a:lnSpc>
              <a:buNone/>
            </a:pPr>
            <a:r>
              <a:rPr lang="en-GB" sz="1867">
                <a:latin typeface="Avenir Next LT Pro"/>
              </a:rPr>
              <a:t>For each theme there was a rapid evidence review, conducted either directly by one of the review teams or commissioned out.  These were then discussed with the academic board to identify potential evidence-based recommendations that were then discussed with the community advisory board to reflect on lived experience and practical application.</a:t>
            </a:r>
          </a:p>
          <a:p>
            <a:pPr marL="0" indent="0">
              <a:lnSpc>
                <a:spcPct val="90000"/>
              </a:lnSpc>
              <a:buNone/>
            </a:pPr>
            <a:r>
              <a:rPr lang="en-GB" sz="1867">
                <a:latin typeface="Avenir Next LT Pro"/>
              </a:rPr>
              <a:t>Public consultation, which included workshops with young people, was also carried out to review the draft opportunities for action.</a:t>
            </a:r>
          </a:p>
          <a:p>
            <a:pPr marL="0" indent="0">
              <a:lnSpc>
                <a:spcPct val="90000"/>
              </a:lnSpc>
              <a:buNone/>
            </a:pPr>
            <a:r>
              <a:rPr lang="en-GB" sz="1867">
                <a:latin typeface="Avenir Next LT Pro"/>
              </a:rPr>
              <a:t>The review was completed on 31 January 2022 and the draft report was shared with and endorsed by the health and wellbeing boards in both localities in March 2022. </a:t>
            </a:r>
          </a:p>
        </p:txBody>
      </p:sp>
      <p:sp>
        <p:nvSpPr>
          <p:cNvPr id="7" name="TextBox 6">
            <a:extLst>
              <a:ext uri="{FF2B5EF4-FFF2-40B4-BE49-F238E27FC236}">
                <a16:creationId xmlns:a16="http://schemas.microsoft.com/office/drawing/2014/main" id="{EB1CA393-E33A-FAED-77FE-009D799BD16C}"/>
              </a:ext>
            </a:extLst>
          </p:cNvPr>
          <p:cNvSpPr txBox="1"/>
          <p:nvPr/>
        </p:nvSpPr>
        <p:spPr>
          <a:xfrm>
            <a:off x="3042558" y="6181271"/>
            <a:ext cx="6106884"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GB" sz="1600">
                <a:solidFill>
                  <a:schemeClr val="bg1"/>
                </a:solidFill>
              </a:rPr>
              <a:t>Please share on social media using #BLACHIR </a:t>
            </a:r>
            <a:endParaRPr lang="en-US" sz="1600">
              <a:solidFill>
                <a:schemeClr val="bg1"/>
              </a:solidFill>
            </a:endParaRPr>
          </a:p>
        </p:txBody>
      </p:sp>
      <p:pic>
        <p:nvPicPr>
          <p:cNvPr id="6" name="Picture 7" descr="Diagram representing the eight themes of the review">
            <a:extLst>
              <a:ext uri="{FF2B5EF4-FFF2-40B4-BE49-F238E27FC236}">
                <a16:creationId xmlns:a16="http://schemas.microsoft.com/office/drawing/2014/main" id="{B929017A-0BDD-F198-4291-87AA71D2BB11}"/>
              </a:ext>
            </a:extLst>
          </p:cNvPr>
          <p:cNvPicPr>
            <a:picLocks noChangeAspect="1"/>
          </p:cNvPicPr>
          <p:nvPr/>
        </p:nvPicPr>
        <p:blipFill>
          <a:blip r:embed="rId2"/>
          <a:stretch>
            <a:fillRect/>
          </a:stretch>
        </p:blipFill>
        <p:spPr>
          <a:xfrm>
            <a:off x="4933951" y="15394"/>
            <a:ext cx="8501741" cy="5684212"/>
          </a:xfrm>
          <a:prstGeom prst="rect">
            <a:avLst/>
          </a:prstGeom>
        </p:spPr>
      </p:pic>
    </p:spTree>
    <p:extLst>
      <p:ext uri="{BB962C8B-B14F-4D97-AF65-F5344CB8AC3E}">
        <p14:creationId xmlns:p14="http://schemas.microsoft.com/office/powerpoint/2010/main" val="176309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75C25E-2D62-0D76-9890-941DFC150DD0}"/>
              </a:ext>
            </a:extLst>
          </p:cNvPr>
          <p:cNvSpPr>
            <a:spLocks noGrp="1"/>
          </p:cNvSpPr>
          <p:nvPr>
            <p:ph type="body" idx="1"/>
          </p:nvPr>
        </p:nvSpPr>
        <p:spPr/>
        <p:txBody>
          <a:bodyPr>
            <a:normAutofit lnSpcReduction="10000"/>
          </a:bodyPr>
          <a:lstStyle/>
          <a:p>
            <a:r>
              <a:rPr lang="en-US" sz="4800" dirty="0"/>
              <a:t>Thinking about diversity, inclusion and inequality</a:t>
            </a:r>
          </a:p>
        </p:txBody>
      </p:sp>
    </p:spTree>
    <p:extLst>
      <p:ext uri="{BB962C8B-B14F-4D97-AF65-F5344CB8AC3E}">
        <p14:creationId xmlns:p14="http://schemas.microsoft.com/office/powerpoint/2010/main" val="25236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4DB2B-F529-779E-09D1-7266E4E34197}"/>
              </a:ext>
            </a:extLst>
          </p:cNvPr>
          <p:cNvSpPr>
            <a:spLocks noGrp="1"/>
          </p:cNvSpPr>
          <p:nvPr>
            <p:ph type="title"/>
          </p:nvPr>
        </p:nvSpPr>
        <p:spPr/>
        <p:txBody>
          <a:bodyPr/>
          <a:lstStyle/>
          <a:p>
            <a:r>
              <a:rPr lang="en-US" dirty="0"/>
              <a:t>7 key areas for action</a:t>
            </a:r>
          </a:p>
        </p:txBody>
      </p:sp>
      <p:graphicFrame>
        <p:nvGraphicFramePr>
          <p:cNvPr id="4" name="Content Placeholder 3">
            <a:extLst>
              <a:ext uri="{FF2B5EF4-FFF2-40B4-BE49-F238E27FC236}">
                <a16:creationId xmlns:a16="http://schemas.microsoft.com/office/drawing/2014/main" id="{92DEFCC7-9BE6-2A32-CF43-3DCFA4C6964A}"/>
              </a:ext>
            </a:extLst>
          </p:cNvPr>
          <p:cNvGraphicFramePr>
            <a:graphicFrameLocks noGrp="1"/>
          </p:cNvGraphicFramePr>
          <p:nvPr>
            <p:ph idx="1"/>
            <p:extLst>
              <p:ext uri="{D42A27DB-BD31-4B8C-83A1-F6EECF244321}">
                <p14:modId xmlns:p14="http://schemas.microsoft.com/office/powerpoint/2010/main" val="1440465828"/>
              </p:ext>
            </p:extLst>
          </p:nvPr>
        </p:nvGraphicFramePr>
        <p:xfrm>
          <a:off x="609600" y="1412875"/>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80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DEE8-EA81-A0DE-4B39-BC97A7B99257}"/>
              </a:ext>
            </a:extLst>
          </p:cNvPr>
          <p:cNvSpPr>
            <a:spLocks noGrp="1"/>
          </p:cNvSpPr>
          <p:nvPr>
            <p:ph type="title"/>
          </p:nvPr>
        </p:nvSpPr>
        <p:spPr>
          <a:xfrm>
            <a:off x="609601" y="273049"/>
            <a:ext cx="5684761" cy="1162051"/>
          </a:xfrm>
        </p:spPr>
        <p:txBody>
          <a:bodyPr anchor="ctr">
            <a:normAutofit/>
          </a:bodyPr>
          <a:lstStyle/>
          <a:p>
            <a:r>
              <a:rPr lang="en-GB" sz="3200">
                <a:latin typeface="Avenir Next LT Pro"/>
              </a:rPr>
              <a:t>39 Opportunities for Action</a:t>
            </a:r>
            <a:endParaRPr lang="en-US" sz="3200">
              <a:latin typeface="Avenir Next LT Pro"/>
            </a:endParaRPr>
          </a:p>
        </p:txBody>
      </p:sp>
      <p:sp>
        <p:nvSpPr>
          <p:cNvPr id="3" name="Content Placeholder 2">
            <a:extLst>
              <a:ext uri="{FF2B5EF4-FFF2-40B4-BE49-F238E27FC236}">
                <a16:creationId xmlns:a16="http://schemas.microsoft.com/office/drawing/2014/main" id="{AA300561-B3F6-8EDD-682B-87D419D74EC5}"/>
              </a:ext>
            </a:extLst>
          </p:cNvPr>
          <p:cNvSpPr>
            <a:spLocks noGrp="1"/>
          </p:cNvSpPr>
          <p:nvPr>
            <p:ph idx="1"/>
          </p:nvPr>
        </p:nvSpPr>
        <p:spPr>
          <a:xfrm>
            <a:off x="609600" y="1435100"/>
            <a:ext cx="5550203" cy="5606963"/>
          </a:xfrm>
        </p:spPr>
        <p:txBody>
          <a:bodyPr vert="horz" lIns="103900" tIns="51951" rIns="103900" bIns="51951" rtlCol="0" anchor="t">
            <a:normAutofit/>
          </a:bodyPr>
          <a:lstStyle/>
          <a:p>
            <a:pPr marL="0" indent="0">
              <a:lnSpc>
                <a:spcPct val="90000"/>
              </a:lnSpc>
              <a:buNone/>
            </a:pPr>
            <a:r>
              <a:rPr lang="en-GB" sz="2133" dirty="0">
                <a:latin typeface="Avenir Next LT Pro"/>
              </a:rPr>
              <a:t>There are </a:t>
            </a:r>
            <a:r>
              <a:rPr lang="en-GB" sz="2133" b="1" dirty="0">
                <a:latin typeface="Avenir Next LT Pro"/>
              </a:rPr>
              <a:t>39 opportunities</a:t>
            </a:r>
            <a:r>
              <a:rPr lang="en-GB" sz="2133" dirty="0">
                <a:latin typeface="Avenir Next LT Pro"/>
              </a:rPr>
              <a:t> for action across the eight themes. In some areas these opportunities are suggested as pilots of approaches as the evidence base and live experience supports action but there is limited evidence on effectiveness.</a:t>
            </a:r>
            <a:endParaRPr lang="en-US" sz="2133" dirty="0">
              <a:latin typeface="Avenir Next LT Pro"/>
            </a:endParaRPr>
          </a:p>
          <a:p>
            <a:pPr marL="389457" indent="-389457">
              <a:lnSpc>
                <a:spcPct val="90000"/>
              </a:lnSpc>
            </a:pPr>
            <a:endParaRPr lang="en-US" sz="2133" dirty="0">
              <a:latin typeface="Avenir Next LT Pro"/>
            </a:endParaRPr>
          </a:p>
          <a:p>
            <a:pPr marL="0" indent="0">
              <a:lnSpc>
                <a:spcPct val="90000"/>
              </a:lnSpc>
              <a:buNone/>
            </a:pPr>
            <a:r>
              <a:rPr lang="en-GB" sz="2133" dirty="0">
                <a:latin typeface="Avenir Next LT Pro"/>
              </a:rPr>
              <a:t>This reflects the lack of detailed and focused research into ethnic communities' specific needs and how best to respond to them. There is also an annex of recommendations for research questions that could help close some of these gaps for the future. </a:t>
            </a:r>
          </a:p>
          <a:p>
            <a:pPr marL="389457" indent="-389457">
              <a:lnSpc>
                <a:spcPct val="90000"/>
              </a:lnSpc>
            </a:pPr>
            <a:endParaRPr lang="en-GB" sz="1867" dirty="0"/>
          </a:p>
        </p:txBody>
      </p:sp>
      <p:sp>
        <p:nvSpPr>
          <p:cNvPr id="7" name="TextBox 6">
            <a:extLst>
              <a:ext uri="{FF2B5EF4-FFF2-40B4-BE49-F238E27FC236}">
                <a16:creationId xmlns:a16="http://schemas.microsoft.com/office/drawing/2014/main" id="{7C877379-88E2-C9C1-06B0-BD9C32DCB7B1}"/>
              </a:ext>
            </a:extLst>
          </p:cNvPr>
          <p:cNvSpPr txBox="1"/>
          <p:nvPr/>
        </p:nvSpPr>
        <p:spPr>
          <a:xfrm>
            <a:off x="3042558" y="6181271"/>
            <a:ext cx="6106884"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GB" sz="1600">
                <a:solidFill>
                  <a:schemeClr val="bg1"/>
                </a:solidFill>
              </a:rPr>
              <a:t>Please share on social media using #BLACHIR </a:t>
            </a:r>
            <a:endParaRPr lang="en-US" sz="1600">
              <a:solidFill>
                <a:schemeClr val="bg1"/>
              </a:solidFill>
            </a:endParaRPr>
          </a:p>
        </p:txBody>
      </p:sp>
      <p:pic>
        <p:nvPicPr>
          <p:cNvPr id="6" name="Picture 7" descr="Diagram&#10;&#10;Description automatically generated">
            <a:extLst>
              <a:ext uri="{FF2B5EF4-FFF2-40B4-BE49-F238E27FC236}">
                <a16:creationId xmlns:a16="http://schemas.microsoft.com/office/drawing/2014/main" id="{5837F9BF-1B9F-6A15-7778-57E942F1547A}"/>
              </a:ext>
            </a:extLst>
          </p:cNvPr>
          <p:cNvPicPr>
            <a:picLocks noChangeAspect="1"/>
          </p:cNvPicPr>
          <p:nvPr/>
        </p:nvPicPr>
        <p:blipFill>
          <a:blip r:embed="rId2"/>
          <a:stretch>
            <a:fillRect/>
          </a:stretch>
        </p:blipFill>
        <p:spPr>
          <a:xfrm>
            <a:off x="5042807" y="146986"/>
            <a:ext cx="8433707" cy="5643389"/>
          </a:xfrm>
          <a:prstGeom prst="rect">
            <a:avLst/>
          </a:prstGeom>
        </p:spPr>
      </p:pic>
    </p:spTree>
    <p:extLst>
      <p:ext uri="{BB962C8B-B14F-4D97-AF65-F5344CB8AC3E}">
        <p14:creationId xmlns:p14="http://schemas.microsoft.com/office/powerpoint/2010/main" val="81615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FB7E-483B-69C0-F6B5-665171D041D4}"/>
              </a:ext>
            </a:extLst>
          </p:cNvPr>
          <p:cNvSpPr>
            <a:spLocks noGrp="1"/>
          </p:cNvSpPr>
          <p:nvPr>
            <p:ph type="title"/>
          </p:nvPr>
        </p:nvSpPr>
        <p:spPr/>
        <p:txBody>
          <a:bodyPr/>
          <a:lstStyle/>
          <a:p>
            <a:r>
              <a:rPr lang="en-US" dirty="0"/>
              <a:t>Implementation Approach</a:t>
            </a:r>
          </a:p>
        </p:txBody>
      </p:sp>
      <p:sp>
        <p:nvSpPr>
          <p:cNvPr id="3" name="Content Placeholder 2">
            <a:extLst>
              <a:ext uri="{FF2B5EF4-FFF2-40B4-BE49-F238E27FC236}">
                <a16:creationId xmlns:a16="http://schemas.microsoft.com/office/drawing/2014/main" id="{EECCF601-0181-F716-5C54-F1E08B6561E1}"/>
              </a:ext>
            </a:extLst>
          </p:cNvPr>
          <p:cNvSpPr>
            <a:spLocks noGrp="1"/>
          </p:cNvSpPr>
          <p:nvPr>
            <p:ph idx="1"/>
          </p:nvPr>
        </p:nvSpPr>
        <p:spPr/>
        <p:txBody>
          <a:bodyPr/>
          <a:lstStyle/>
          <a:p>
            <a:r>
              <a:rPr lang="en-US" dirty="0"/>
              <a:t>BLACHIR Implementation Board being established and NHS ICS BLACHIR task force.</a:t>
            </a:r>
          </a:p>
          <a:p>
            <a:r>
              <a:rPr lang="en-US" dirty="0"/>
              <a:t>Engagement partners have been appointed to work with us and African, Caribbean communities and young Black men and young Black women.</a:t>
            </a:r>
          </a:p>
          <a:p>
            <a:r>
              <a:rPr lang="en-US" dirty="0"/>
              <a:t>Joint academic appointment with Newman university in memory of Dr Nicole Andrews.</a:t>
            </a:r>
          </a:p>
        </p:txBody>
      </p:sp>
    </p:spTree>
    <p:extLst>
      <p:ext uri="{BB962C8B-B14F-4D97-AF65-F5344CB8AC3E}">
        <p14:creationId xmlns:p14="http://schemas.microsoft.com/office/powerpoint/2010/main" val="356529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6262-321F-80DE-9F80-95D34F61C86F}"/>
              </a:ext>
            </a:extLst>
          </p:cNvPr>
          <p:cNvSpPr>
            <a:spLocks noGrp="1"/>
          </p:cNvSpPr>
          <p:nvPr>
            <p:ph type="title"/>
          </p:nvPr>
        </p:nvSpPr>
        <p:spPr/>
        <p:txBody>
          <a:bodyPr/>
          <a:lstStyle/>
          <a:p>
            <a:r>
              <a:rPr lang="en-US" dirty="0"/>
              <a:t>Work focusing on provision</a:t>
            </a:r>
          </a:p>
        </p:txBody>
      </p:sp>
      <p:sp>
        <p:nvSpPr>
          <p:cNvPr id="3" name="Content Placeholder 2">
            <a:extLst>
              <a:ext uri="{FF2B5EF4-FFF2-40B4-BE49-F238E27FC236}">
                <a16:creationId xmlns:a16="http://schemas.microsoft.com/office/drawing/2014/main" id="{7D337D1A-64C4-D5AA-C612-F06AE8FF45CF}"/>
              </a:ext>
            </a:extLst>
          </p:cNvPr>
          <p:cNvSpPr>
            <a:spLocks noGrp="1"/>
          </p:cNvSpPr>
          <p:nvPr>
            <p:ph idx="1"/>
          </p:nvPr>
        </p:nvSpPr>
        <p:spPr/>
        <p:txBody>
          <a:bodyPr/>
          <a:lstStyle/>
          <a:p>
            <a:r>
              <a:rPr lang="en-US" dirty="0"/>
              <a:t>NHS Health Checks Population Health Management exploration of variation in uptake.</a:t>
            </a:r>
          </a:p>
          <a:p>
            <a:r>
              <a:rPr lang="en-US" dirty="0"/>
              <a:t>Maternity data deep dive linked to infant mortality </a:t>
            </a:r>
            <a:r>
              <a:rPr lang="en-US" dirty="0" err="1"/>
              <a:t>programme</a:t>
            </a:r>
            <a:r>
              <a:rPr lang="en-US" dirty="0"/>
              <a:t> leading to focused work with African and Caribbean women in West Midlands.</a:t>
            </a:r>
          </a:p>
        </p:txBody>
      </p:sp>
    </p:spTree>
    <p:extLst>
      <p:ext uri="{BB962C8B-B14F-4D97-AF65-F5344CB8AC3E}">
        <p14:creationId xmlns:p14="http://schemas.microsoft.com/office/powerpoint/2010/main" val="80465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9567-3AFB-444B-80B9-2D4E0CC4ADF2}"/>
              </a:ext>
            </a:extLst>
          </p:cNvPr>
          <p:cNvSpPr>
            <a:spLocks noGrp="1"/>
          </p:cNvSpPr>
          <p:nvPr>
            <p:ph type="title"/>
          </p:nvPr>
        </p:nvSpPr>
        <p:spPr/>
        <p:txBody>
          <a:bodyPr/>
          <a:lstStyle/>
          <a:p>
            <a:r>
              <a:rPr lang="en-GB" dirty="0"/>
              <a:t>Key Learning</a:t>
            </a:r>
          </a:p>
        </p:txBody>
      </p:sp>
      <p:sp>
        <p:nvSpPr>
          <p:cNvPr id="3" name="Content Placeholder 2">
            <a:extLst>
              <a:ext uri="{FF2B5EF4-FFF2-40B4-BE49-F238E27FC236}">
                <a16:creationId xmlns:a16="http://schemas.microsoft.com/office/drawing/2014/main" id="{75BCA87B-10DE-4D68-BBE1-FE9913D6F550}"/>
              </a:ext>
            </a:extLst>
          </p:cNvPr>
          <p:cNvSpPr>
            <a:spLocks noGrp="1"/>
          </p:cNvSpPr>
          <p:nvPr>
            <p:ph idx="1"/>
          </p:nvPr>
        </p:nvSpPr>
        <p:spPr>
          <a:xfrm>
            <a:off x="609599" y="1412776"/>
            <a:ext cx="7209453" cy="4525387"/>
          </a:xfrm>
        </p:spPr>
        <p:txBody>
          <a:bodyPr/>
          <a:lstStyle/>
          <a:p>
            <a:r>
              <a:rPr lang="en-GB" dirty="0"/>
              <a:t>Diversity and inclusion is about us, not about ‘them’.</a:t>
            </a:r>
          </a:p>
          <a:p>
            <a:r>
              <a:rPr lang="en-GB" dirty="0"/>
              <a:t>Layers of diversity and important, we must go beyond ‘BAME’ and ‘LGBT’ and ‘Disability’.</a:t>
            </a:r>
          </a:p>
          <a:p>
            <a:r>
              <a:rPr lang="en-GB" dirty="0"/>
              <a:t>Engagement and active listening are key and take time and effort.</a:t>
            </a:r>
          </a:p>
          <a:p>
            <a:r>
              <a:rPr lang="en-GB" dirty="0"/>
              <a:t>Work </a:t>
            </a:r>
            <a:r>
              <a:rPr lang="en-GB"/>
              <a:t>with others.</a:t>
            </a:r>
            <a:endParaRPr lang="en-GB" dirty="0"/>
          </a:p>
          <a:p>
            <a:r>
              <a:rPr lang="en-GB" dirty="0"/>
              <a:t>Don’t forget your own staff!</a:t>
            </a:r>
          </a:p>
        </p:txBody>
      </p:sp>
      <p:pic>
        <p:nvPicPr>
          <p:cNvPr id="5" name="Picture 4" descr="Magnifying glass on clear background">
            <a:extLst>
              <a:ext uri="{FF2B5EF4-FFF2-40B4-BE49-F238E27FC236}">
                <a16:creationId xmlns:a16="http://schemas.microsoft.com/office/drawing/2014/main" id="{510749CB-C1B6-4C0F-AFFF-4D3A7747AD2C}"/>
              </a:ext>
            </a:extLst>
          </p:cNvPr>
          <p:cNvPicPr>
            <a:picLocks noChangeAspect="1"/>
          </p:cNvPicPr>
          <p:nvPr/>
        </p:nvPicPr>
        <p:blipFill rotWithShape="1">
          <a:blip r:embed="rId2"/>
          <a:srcRect l="42886" r="11797"/>
          <a:stretch/>
        </p:blipFill>
        <p:spPr>
          <a:xfrm>
            <a:off x="7996335" y="164689"/>
            <a:ext cx="3723411" cy="5484381"/>
          </a:xfrm>
          <a:prstGeom prst="rect">
            <a:avLst/>
          </a:prstGeom>
        </p:spPr>
      </p:pic>
    </p:spTree>
    <p:extLst>
      <p:ext uri="{BB962C8B-B14F-4D97-AF65-F5344CB8AC3E}">
        <p14:creationId xmlns:p14="http://schemas.microsoft.com/office/powerpoint/2010/main" val="8702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4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7C34-895D-4AE4-B629-A85E1FEB7282}"/>
              </a:ext>
            </a:extLst>
          </p:cNvPr>
          <p:cNvSpPr>
            <a:spLocks noGrp="1"/>
          </p:cNvSpPr>
          <p:nvPr>
            <p:ph type="title"/>
          </p:nvPr>
        </p:nvSpPr>
        <p:spPr>
          <a:xfrm>
            <a:off x="571785" y="1556657"/>
            <a:ext cx="4811752" cy="1706555"/>
          </a:xfrm>
        </p:spPr>
        <p:txBody>
          <a:bodyPr>
            <a:normAutofit fontScale="90000"/>
          </a:bodyPr>
          <a:lstStyle/>
          <a:p>
            <a:pPr algn="ctr"/>
            <a:r>
              <a:rPr lang="en-GB" sz="3733">
                <a:latin typeface="+mn-lt"/>
              </a:rPr>
              <a:t>Not all journeys through life are the same...</a:t>
            </a:r>
          </a:p>
        </p:txBody>
      </p:sp>
      <p:pic>
        <p:nvPicPr>
          <p:cNvPr id="5" name="Picture 5" descr="A cartoon of a white man in a suit and a black woman in a tracksuit next to each other on a running track.&#10;&#10;The white man&amp;#39;s running track has some small hurdles before the finish line.&#10;&#10;The black woman has a lot of hazards, like having a metal ball and chain attached to her ankle, a crocodile and sharp barb wire.">
            <a:extLst>
              <a:ext uri="{FF2B5EF4-FFF2-40B4-BE49-F238E27FC236}">
                <a16:creationId xmlns:a16="http://schemas.microsoft.com/office/drawing/2014/main" id="{1815808B-8DD8-4CEB-AC4F-4B1E893FC59A}"/>
              </a:ext>
            </a:extLst>
          </p:cNvPr>
          <p:cNvPicPr>
            <a:picLocks noGrp="1" noChangeAspect="1"/>
          </p:cNvPicPr>
          <p:nvPr>
            <p:ph idx="1"/>
          </p:nvPr>
        </p:nvPicPr>
        <p:blipFill>
          <a:blip r:embed="rId2"/>
          <a:stretch>
            <a:fillRect/>
          </a:stretch>
        </p:blipFill>
        <p:spPr>
          <a:xfrm>
            <a:off x="6145272" y="0"/>
            <a:ext cx="6046729" cy="5817325"/>
          </a:xfrm>
        </p:spPr>
      </p:pic>
    </p:spTree>
    <p:extLst>
      <p:ext uri="{BB962C8B-B14F-4D97-AF65-F5344CB8AC3E}">
        <p14:creationId xmlns:p14="http://schemas.microsoft.com/office/powerpoint/2010/main" val="231796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77068-C7E7-DF47-A578-8060B5D9975A}"/>
              </a:ext>
            </a:extLst>
          </p:cNvPr>
          <p:cNvSpPr>
            <a:spLocks noGrp="1"/>
          </p:cNvSpPr>
          <p:nvPr>
            <p:ph type="title"/>
          </p:nvPr>
        </p:nvSpPr>
        <p:spPr>
          <a:xfrm>
            <a:off x="609600" y="-94006"/>
            <a:ext cx="10972800" cy="923935"/>
          </a:xfrm>
        </p:spPr>
        <p:txBody>
          <a:bodyPr anchor="ctr">
            <a:normAutofit/>
          </a:bodyPr>
          <a:lstStyle/>
          <a:p>
            <a:pPr algn="ctr"/>
            <a:r>
              <a:rPr lang="en-US">
                <a:latin typeface="+mn-lt"/>
              </a:rPr>
              <a:t>Structural Inequalities</a:t>
            </a:r>
          </a:p>
        </p:txBody>
      </p:sp>
      <p:pic>
        <p:nvPicPr>
          <p:cNvPr id="2" name="Picture 2" descr="The picture containts four versions of a group of people of different heights watching a baseball game over a fence.&#10;&#10;In the first version called Reality, one person is in a hole in the ground, one is on a single box and can just see over the fence and one is standing on seven boxes and is high above the fence with a clear view.&#10;&#10;In the second version Equality, all three people have the same box but only two of them can see over the fence. The shortest still can&amp;#39;t see through the fence.&#10;&#10;In the third version Equity the people have been given the right number of boxes for their height, so the shortest has more boxes than the tallest, who doesn&amp;#39;t need boxes to see.&#10;&#10;In the final version, Liberation, the fence has been removed and everyone can see the match the same without any additional help.">
            <a:extLst>
              <a:ext uri="{FF2B5EF4-FFF2-40B4-BE49-F238E27FC236}">
                <a16:creationId xmlns:a16="http://schemas.microsoft.com/office/drawing/2014/main" id="{35D4470B-B2E0-4677-A250-5ACC3390CD42}"/>
              </a:ext>
            </a:extLst>
          </p:cNvPr>
          <p:cNvPicPr>
            <a:picLocks noChangeAspect="1"/>
          </p:cNvPicPr>
          <p:nvPr/>
        </p:nvPicPr>
        <p:blipFill>
          <a:blip r:embed="rId3"/>
          <a:stretch>
            <a:fillRect/>
          </a:stretch>
        </p:blipFill>
        <p:spPr>
          <a:xfrm>
            <a:off x="304801" y="715873"/>
            <a:ext cx="11473543" cy="5042879"/>
          </a:xfrm>
          <a:prstGeom prst="rect">
            <a:avLst/>
          </a:prstGeom>
        </p:spPr>
      </p:pic>
    </p:spTree>
    <p:extLst>
      <p:ext uri="{BB962C8B-B14F-4D97-AF65-F5344CB8AC3E}">
        <p14:creationId xmlns:p14="http://schemas.microsoft.com/office/powerpoint/2010/main" val="153467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50C-BD6E-4F69-9437-44FEC1D4B31A}"/>
              </a:ext>
            </a:extLst>
          </p:cNvPr>
          <p:cNvSpPr>
            <a:spLocks noGrp="1"/>
          </p:cNvSpPr>
          <p:nvPr>
            <p:ph type="title"/>
          </p:nvPr>
        </p:nvSpPr>
        <p:spPr>
          <a:xfrm>
            <a:off x="609600" y="274637"/>
            <a:ext cx="10972800" cy="500344"/>
          </a:xfrm>
        </p:spPr>
        <p:txBody>
          <a:bodyPr>
            <a:normAutofit fontScale="90000"/>
          </a:bodyPr>
          <a:lstStyle/>
          <a:p>
            <a:r>
              <a:rPr lang="en-GB" dirty="0">
                <a:latin typeface="+mn-lt"/>
              </a:rPr>
              <a:t>Inequalities in Communities</a:t>
            </a:r>
          </a:p>
        </p:txBody>
      </p:sp>
      <p:graphicFrame>
        <p:nvGraphicFramePr>
          <p:cNvPr id="5" name="Content Placeholder 4">
            <a:extLst>
              <a:ext uri="{FF2B5EF4-FFF2-40B4-BE49-F238E27FC236}">
                <a16:creationId xmlns:a16="http://schemas.microsoft.com/office/drawing/2014/main" id="{FE6CBA4E-B43B-4407-8FC7-66B14E81C3B2}"/>
              </a:ext>
            </a:extLst>
          </p:cNvPr>
          <p:cNvGraphicFramePr>
            <a:graphicFrameLocks noGrp="1"/>
          </p:cNvGraphicFramePr>
          <p:nvPr>
            <p:ph idx="1"/>
          </p:nvPr>
        </p:nvGraphicFramePr>
        <p:xfrm>
          <a:off x="609600" y="922085"/>
          <a:ext cx="10972800" cy="2523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67E609C-FD28-43DE-9D62-9953416B67E5}"/>
              </a:ext>
            </a:extLst>
          </p:cNvPr>
          <p:cNvSpPr>
            <a:spLocks noGrp="1"/>
          </p:cNvSpPr>
          <p:nvPr>
            <p:ph type="sldNum" sz="quarter" idx="4"/>
          </p:nvPr>
        </p:nvSpPr>
        <p:spPr/>
        <p:txBody>
          <a:bodyPr/>
          <a:lstStyle/>
          <a:p>
            <a:r>
              <a:rPr lang="en-GB">
                <a:latin typeface="+mn-lt"/>
              </a:rPr>
              <a:t>PAGE </a:t>
            </a:r>
            <a:fld id="{45A89BE1-5792-4ACB-BF4C-7FAB88C6C5B7}" type="slidenum">
              <a:rPr lang="en-GB" smtClean="0">
                <a:latin typeface="+mn-lt"/>
              </a:rPr>
              <a:pPr/>
              <a:t>6</a:t>
            </a:fld>
            <a:endParaRPr lang="en-GB">
              <a:latin typeface="+mn-lt"/>
            </a:endParaRPr>
          </a:p>
        </p:txBody>
      </p:sp>
      <p:sp>
        <p:nvSpPr>
          <p:cNvPr id="6" name="TextBox 5">
            <a:extLst>
              <a:ext uri="{FF2B5EF4-FFF2-40B4-BE49-F238E27FC236}">
                <a16:creationId xmlns:a16="http://schemas.microsoft.com/office/drawing/2014/main" id="{6E7B003C-7717-4A50-B942-82798897AD8B}"/>
              </a:ext>
            </a:extLst>
          </p:cNvPr>
          <p:cNvSpPr txBox="1"/>
          <p:nvPr/>
        </p:nvSpPr>
        <p:spPr>
          <a:xfrm>
            <a:off x="609600" y="3592710"/>
            <a:ext cx="3145331" cy="1815882"/>
          </a:xfrm>
          <a:prstGeom prst="rect">
            <a:avLst/>
          </a:prstGeom>
          <a:noFill/>
        </p:spPr>
        <p:txBody>
          <a:bodyPr wrap="square" rtlCol="0">
            <a:spAutoFit/>
          </a:bodyPr>
          <a:lstStyle/>
          <a:p>
            <a:r>
              <a:rPr lang="en-GB" sz="1600" dirty="0"/>
              <a:t>Inequalities exist within Birmingham between different geographies, between the city and the West Midlands, comparing Birmingham and other Core cities or between the city and England.</a:t>
            </a:r>
          </a:p>
        </p:txBody>
      </p:sp>
      <p:sp>
        <p:nvSpPr>
          <p:cNvPr id="7" name="TextBox 6">
            <a:extLst>
              <a:ext uri="{FF2B5EF4-FFF2-40B4-BE49-F238E27FC236}">
                <a16:creationId xmlns:a16="http://schemas.microsoft.com/office/drawing/2014/main" id="{79EFEA5D-13AE-4791-A3B5-9E68FEFFED9A}"/>
              </a:ext>
            </a:extLst>
          </p:cNvPr>
          <p:cNvSpPr txBox="1"/>
          <p:nvPr/>
        </p:nvSpPr>
        <p:spPr>
          <a:xfrm>
            <a:off x="4297935" y="3445604"/>
            <a:ext cx="3806159" cy="2308324"/>
          </a:xfrm>
          <a:prstGeom prst="rect">
            <a:avLst/>
          </a:prstGeom>
          <a:noFill/>
        </p:spPr>
        <p:txBody>
          <a:bodyPr wrap="square" rtlCol="0">
            <a:spAutoFit/>
          </a:bodyPr>
          <a:lstStyle/>
          <a:p>
            <a:r>
              <a:rPr lang="en-GB" sz="1600" dirty="0"/>
              <a:t>Inequalities exist within Birmingham between different communities of identity, both between those with specific characteristics and those without and comparing our communities with outside the city. These could be based on gender, ethnicity, sexual orientation, age, faith/belief, disability, etc.</a:t>
            </a:r>
          </a:p>
        </p:txBody>
      </p:sp>
      <p:sp>
        <p:nvSpPr>
          <p:cNvPr id="8" name="TextBox 7">
            <a:extLst>
              <a:ext uri="{FF2B5EF4-FFF2-40B4-BE49-F238E27FC236}">
                <a16:creationId xmlns:a16="http://schemas.microsoft.com/office/drawing/2014/main" id="{CF957CF5-54F3-453D-9F02-8499F5F2D254}"/>
              </a:ext>
            </a:extLst>
          </p:cNvPr>
          <p:cNvSpPr txBox="1"/>
          <p:nvPr/>
        </p:nvSpPr>
        <p:spPr>
          <a:xfrm>
            <a:off x="8104093" y="3445604"/>
            <a:ext cx="3478307" cy="2308324"/>
          </a:xfrm>
          <a:prstGeom prst="rect">
            <a:avLst/>
          </a:prstGeom>
          <a:noFill/>
        </p:spPr>
        <p:txBody>
          <a:bodyPr wrap="square" rtlCol="0">
            <a:spAutoFit/>
          </a:bodyPr>
          <a:lstStyle/>
          <a:p>
            <a:r>
              <a:rPr lang="en-GB" sz="1600" dirty="0"/>
              <a:t>Inequalities exist within Birmingham between different communities of experience. These experiences may include veterans, care leavers, homeless people, people with substance misuse or severe mental health illness. Some of these may overlap for individuals.</a:t>
            </a:r>
          </a:p>
        </p:txBody>
      </p:sp>
    </p:spTree>
    <p:extLst>
      <p:ext uri="{BB962C8B-B14F-4D97-AF65-F5344CB8AC3E}">
        <p14:creationId xmlns:p14="http://schemas.microsoft.com/office/powerpoint/2010/main" val="167785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50C-BD6E-4F69-9437-44FEC1D4B31A}"/>
              </a:ext>
            </a:extLst>
          </p:cNvPr>
          <p:cNvSpPr>
            <a:spLocks noGrp="1"/>
          </p:cNvSpPr>
          <p:nvPr>
            <p:ph type="title"/>
          </p:nvPr>
        </p:nvSpPr>
        <p:spPr>
          <a:xfrm>
            <a:off x="609600" y="274637"/>
            <a:ext cx="10972800" cy="500344"/>
          </a:xfrm>
        </p:spPr>
        <p:txBody>
          <a:bodyPr>
            <a:normAutofit fontScale="90000"/>
          </a:bodyPr>
          <a:lstStyle/>
          <a:p>
            <a:r>
              <a:rPr lang="en-GB" dirty="0">
                <a:latin typeface="+mn-lt"/>
              </a:rPr>
              <a:t>Inequalities in Communities</a:t>
            </a:r>
          </a:p>
        </p:txBody>
      </p:sp>
      <p:graphicFrame>
        <p:nvGraphicFramePr>
          <p:cNvPr id="5" name="Content Placeholder 4">
            <a:extLst>
              <a:ext uri="{FF2B5EF4-FFF2-40B4-BE49-F238E27FC236}">
                <a16:creationId xmlns:a16="http://schemas.microsoft.com/office/drawing/2014/main" id="{FE6CBA4E-B43B-4407-8FC7-66B14E81C3B2}"/>
              </a:ext>
            </a:extLst>
          </p:cNvPr>
          <p:cNvGraphicFramePr>
            <a:graphicFrameLocks noGrp="1"/>
          </p:cNvGraphicFramePr>
          <p:nvPr>
            <p:ph idx="1"/>
          </p:nvPr>
        </p:nvGraphicFramePr>
        <p:xfrm>
          <a:off x="609600" y="922085"/>
          <a:ext cx="10972800" cy="2523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67E609C-FD28-43DE-9D62-9953416B67E5}"/>
              </a:ext>
            </a:extLst>
          </p:cNvPr>
          <p:cNvSpPr>
            <a:spLocks noGrp="1"/>
          </p:cNvSpPr>
          <p:nvPr>
            <p:ph type="sldNum" sz="quarter" idx="4"/>
          </p:nvPr>
        </p:nvSpPr>
        <p:spPr/>
        <p:txBody>
          <a:bodyPr/>
          <a:lstStyle/>
          <a:p>
            <a:r>
              <a:rPr lang="en-GB">
                <a:latin typeface="+mn-lt"/>
              </a:rPr>
              <a:t>PAGE </a:t>
            </a:r>
            <a:fld id="{45A89BE1-5792-4ACB-BF4C-7FAB88C6C5B7}" type="slidenum">
              <a:rPr lang="en-GB" smtClean="0">
                <a:latin typeface="+mn-lt"/>
              </a:rPr>
              <a:pPr/>
              <a:t>7</a:t>
            </a:fld>
            <a:endParaRPr lang="en-GB">
              <a:latin typeface="+mn-lt"/>
            </a:endParaRPr>
          </a:p>
        </p:txBody>
      </p:sp>
      <p:sp>
        <p:nvSpPr>
          <p:cNvPr id="6" name="TextBox 5">
            <a:extLst>
              <a:ext uri="{FF2B5EF4-FFF2-40B4-BE49-F238E27FC236}">
                <a16:creationId xmlns:a16="http://schemas.microsoft.com/office/drawing/2014/main" id="{6E7B003C-7717-4A50-B942-82798897AD8B}"/>
              </a:ext>
            </a:extLst>
          </p:cNvPr>
          <p:cNvSpPr txBox="1"/>
          <p:nvPr/>
        </p:nvSpPr>
        <p:spPr>
          <a:xfrm>
            <a:off x="609600" y="3592710"/>
            <a:ext cx="3610062" cy="2308324"/>
          </a:xfrm>
          <a:prstGeom prst="rect">
            <a:avLst/>
          </a:prstGeom>
          <a:noFill/>
        </p:spPr>
        <p:txBody>
          <a:bodyPr wrap="square" rtlCol="0">
            <a:spAutoFit/>
          </a:bodyPr>
          <a:lstStyle/>
          <a:p>
            <a:r>
              <a:rPr lang="en-GB" sz="1600" dirty="0"/>
              <a:t>Geographies of place:</a:t>
            </a:r>
          </a:p>
          <a:p>
            <a:r>
              <a:rPr lang="en-GB" sz="1600" dirty="0"/>
              <a:t>West Midlands Region</a:t>
            </a:r>
          </a:p>
          <a:p>
            <a:r>
              <a:rPr lang="en-GB" sz="1600" dirty="0"/>
              <a:t>West Midlands Combined Authority</a:t>
            </a:r>
          </a:p>
          <a:p>
            <a:r>
              <a:rPr lang="en-GB" sz="1600" dirty="0"/>
              <a:t>Core Cities</a:t>
            </a:r>
            <a:r>
              <a:rPr lang="en-GB" sz="1200" dirty="0"/>
              <a:t> – 9 largest cities outside London</a:t>
            </a:r>
          </a:p>
          <a:p>
            <a:r>
              <a:rPr lang="en-GB" sz="1600" dirty="0"/>
              <a:t>Birmingham &amp; Solihull NHS ICS</a:t>
            </a:r>
          </a:p>
          <a:p>
            <a:r>
              <a:rPr lang="en-GB" sz="1600" dirty="0"/>
              <a:t>Birmingham LA</a:t>
            </a:r>
          </a:p>
          <a:p>
            <a:r>
              <a:rPr lang="en-GB" sz="1600" dirty="0"/>
              <a:t>Localities – 5 zones in </a:t>
            </a:r>
            <a:r>
              <a:rPr lang="en-GB" sz="1600" dirty="0" err="1"/>
              <a:t>B’ham</a:t>
            </a:r>
            <a:endParaRPr lang="en-GB" sz="1600" dirty="0"/>
          </a:p>
          <a:p>
            <a:r>
              <a:rPr lang="en-GB" sz="1600" dirty="0"/>
              <a:t>Wards</a:t>
            </a:r>
          </a:p>
          <a:p>
            <a:r>
              <a:rPr lang="en-GB" sz="1600" dirty="0"/>
              <a:t>Primary Care Networks</a:t>
            </a:r>
          </a:p>
        </p:txBody>
      </p:sp>
      <p:sp>
        <p:nvSpPr>
          <p:cNvPr id="7" name="TextBox 6">
            <a:extLst>
              <a:ext uri="{FF2B5EF4-FFF2-40B4-BE49-F238E27FC236}">
                <a16:creationId xmlns:a16="http://schemas.microsoft.com/office/drawing/2014/main" id="{79EFEA5D-13AE-4791-A3B5-9E68FEFFED9A}"/>
              </a:ext>
            </a:extLst>
          </p:cNvPr>
          <p:cNvSpPr txBox="1"/>
          <p:nvPr/>
        </p:nvSpPr>
        <p:spPr>
          <a:xfrm>
            <a:off x="4297934" y="3592709"/>
            <a:ext cx="3806159" cy="1815882"/>
          </a:xfrm>
          <a:prstGeom prst="rect">
            <a:avLst/>
          </a:prstGeom>
          <a:noFill/>
        </p:spPr>
        <p:txBody>
          <a:bodyPr wrap="square" rtlCol="0">
            <a:spAutoFit/>
          </a:bodyPr>
          <a:lstStyle/>
          <a:p>
            <a:r>
              <a:rPr lang="en-GB" sz="1600" dirty="0"/>
              <a:t>Communities of identity:</a:t>
            </a:r>
          </a:p>
          <a:p>
            <a:r>
              <a:rPr lang="en-GB" sz="1600" dirty="0"/>
              <a:t>Gender identity</a:t>
            </a:r>
          </a:p>
          <a:p>
            <a:r>
              <a:rPr lang="en-GB" sz="1600" dirty="0"/>
              <a:t>Ethnicity</a:t>
            </a:r>
          </a:p>
          <a:p>
            <a:r>
              <a:rPr lang="en-GB" sz="1600" dirty="0"/>
              <a:t>Sexual orientation</a:t>
            </a:r>
          </a:p>
          <a:p>
            <a:r>
              <a:rPr lang="en-GB" sz="1600" dirty="0"/>
              <a:t>Age</a:t>
            </a:r>
          </a:p>
          <a:p>
            <a:r>
              <a:rPr lang="en-GB" sz="1600" dirty="0"/>
              <a:t>Faith/belief</a:t>
            </a:r>
          </a:p>
          <a:p>
            <a:r>
              <a:rPr lang="en-GB" sz="1600" dirty="0"/>
              <a:t>Disability</a:t>
            </a:r>
          </a:p>
        </p:txBody>
      </p:sp>
      <p:sp>
        <p:nvSpPr>
          <p:cNvPr id="8" name="TextBox 7">
            <a:extLst>
              <a:ext uri="{FF2B5EF4-FFF2-40B4-BE49-F238E27FC236}">
                <a16:creationId xmlns:a16="http://schemas.microsoft.com/office/drawing/2014/main" id="{CF957CF5-54F3-453D-9F02-8499F5F2D254}"/>
              </a:ext>
            </a:extLst>
          </p:cNvPr>
          <p:cNvSpPr txBox="1"/>
          <p:nvPr/>
        </p:nvSpPr>
        <p:spPr>
          <a:xfrm>
            <a:off x="8104093" y="3592709"/>
            <a:ext cx="3478307" cy="1815882"/>
          </a:xfrm>
          <a:prstGeom prst="rect">
            <a:avLst/>
          </a:prstGeom>
          <a:noFill/>
        </p:spPr>
        <p:txBody>
          <a:bodyPr wrap="square" rtlCol="0">
            <a:spAutoFit/>
          </a:bodyPr>
          <a:lstStyle/>
          <a:p>
            <a:r>
              <a:rPr lang="en-GB" sz="1600" dirty="0"/>
              <a:t>Communities of Experience:</a:t>
            </a:r>
          </a:p>
          <a:p>
            <a:r>
              <a:rPr lang="en-GB" sz="1600" dirty="0"/>
              <a:t>Parents </a:t>
            </a:r>
          </a:p>
          <a:p>
            <a:r>
              <a:rPr lang="en-GB" sz="1600" dirty="0"/>
              <a:t>Pregnant women</a:t>
            </a:r>
          </a:p>
          <a:p>
            <a:r>
              <a:rPr lang="en-GB" sz="1600" dirty="0"/>
              <a:t>Homeless</a:t>
            </a:r>
          </a:p>
          <a:p>
            <a:r>
              <a:rPr lang="en-GB" sz="1600" dirty="0"/>
              <a:t>Carers</a:t>
            </a:r>
          </a:p>
          <a:p>
            <a:r>
              <a:rPr lang="en-GB" sz="1600" dirty="0"/>
              <a:t>Substance misuses</a:t>
            </a:r>
          </a:p>
          <a:p>
            <a:r>
              <a:rPr lang="en-GB" sz="1600" dirty="0"/>
              <a:t>People living with the same disease</a:t>
            </a:r>
          </a:p>
        </p:txBody>
      </p:sp>
    </p:spTree>
    <p:extLst>
      <p:ext uri="{BB962C8B-B14F-4D97-AF65-F5344CB8AC3E}">
        <p14:creationId xmlns:p14="http://schemas.microsoft.com/office/powerpoint/2010/main" val="307820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38902-4F0E-5E30-58A0-D87EEDB67E5E}"/>
              </a:ext>
            </a:extLst>
          </p:cNvPr>
          <p:cNvSpPr>
            <a:spLocks noGrp="1"/>
          </p:cNvSpPr>
          <p:nvPr>
            <p:ph type="title"/>
          </p:nvPr>
        </p:nvSpPr>
        <p:spPr/>
        <p:txBody>
          <a:bodyPr/>
          <a:lstStyle/>
          <a:p>
            <a:r>
              <a:rPr lang="en-US" dirty="0"/>
              <a:t>Our Approach</a:t>
            </a:r>
          </a:p>
        </p:txBody>
      </p:sp>
      <p:graphicFrame>
        <p:nvGraphicFramePr>
          <p:cNvPr id="4" name="Content Placeholder 3">
            <a:extLst>
              <a:ext uri="{FF2B5EF4-FFF2-40B4-BE49-F238E27FC236}">
                <a16:creationId xmlns:a16="http://schemas.microsoft.com/office/drawing/2014/main" id="{2CD0655C-5193-33FE-9551-E50F6D55A3BF}"/>
              </a:ext>
            </a:extLst>
          </p:cNvPr>
          <p:cNvGraphicFramePr>
            <a:graphicFrameLocks noGrp="1"/>
          </p:cNvGraphicFramePr>
          <p:nvPr>
            <p:ph idx="1"/>
            <p:extLst>
              <p:ext uri="{D42A27DB-BD31-4B8C-83A1-F6EECF244321}">
                <p14:modId xmlns:p14="http://schemas.microsoft.com/office/powerpoint/2010/main" val="2814586945"/>
              </p:ext>
            </p:extLst>
          </p:nvPr>
        </p:nvGraphicFramePr>
        <p:xfrm>
          <a:off x="3467100" y="1412875"/>
          <a:ext cx="54864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3AC27F1-1416-F8D6-B352-5236A35ADF84}"/>
              </a:ext>
            </a:extLst>
          </p:cNvPr>
          <p:cNvSpPr txBox="1"/>
          <p:nvPr/>
        </p:nvSpPr>
        <p:spPr>
          <a:xfrm>
            <a:off x="8443913" y="1210889"/>
            <a:ext cx="3357562" cy="1477328"/>
          </a:xfrm>
          <a:prstGeom prst="rect">
            <a:avLst/>
          </a:prstGeom>
          <a:solidFill>
            <a:srgbClr val="4CBAB4"/>
          </a:solidFill>
          <a:ln>
            <a:noFill/>
          </a:ln>
        </p:spPr>
        <p:txBody>
          <a:bodyPr wrap="square" rtlCol="0">
            <a:spAutoFit/>
          </a:bodyPr>
          <a:lstStyle/>
          <a:p>
            <a:r>
              <a:rPr lang="en-US" dirty="0">
                <a:solidFill>
                  <a:schemeClr val="bg1"/>
                </a:solidFill>
              </a:rPr>
              <a:t>Seldom Heard Focus Group</a:t>
            </a:r>
          </a:p>
          <a:p>
            <a:endParaRPr lang="en-US" dirty="0">
              <a:solidFill>
                <a:schemeClr val="bg1"/>
              </a:solidFill>
            </a:endParaRPr>
          </a:p>
          <a:p>
            <a:r>
              <a:rPr lang="en-US" dirty="0">
                <a:solidFill>
                  <a:schemeClr val="bg1"/>
                </a:solidFill>
              </a:rPr>
              <a:t>Community Health Profiles</a:t>
            </a:r>
          </a:p>
          <a:p>
            <a:endParaRPr lang="en-US" dirty="0">
              <a:solidFill>
                <a:schemeClr val="bg1"/>
              </a:solidFill>
            </a:endParaRPr>
          </a:p>
          <a:p>
            <a:r>
              <a:rPr lang="en-US" dirty="0">
                <a:solidFill>
                  <a:schemeClr val="bg1"/>
                </a:solidFill>
              </a:rPr>
              <a:t>Deep Dive Needs Assessment</a:t>
            </a:r>
          </a:p>
        </p:txBody>
      </p:sp>
      <p:sp>
        <p:nvSpPr>
          <p:cNvPr id="6" name="TextBox 5">
            <a:extLst>
              <a:ext uri="{FF2B5EF4-FFF2-40B4-BE49-F238E27FC236}">
                <a16:creationId xmlns:a16="http://schemas.microsoft.com/office/drawing/2014/main" id="{9F729E24-8554-23D9-D329-36AAB8D88B70}"/>
              </a:ext>
            </a:extLst>
          </p:cNvPr>
          <p:cNvSpPr txBox="1"/>
          <p:nvPr/>
        </p:nvSpPr>
        <p:spPr>
          <a:xfrm>
            <a:off x="495300" y="1787360"/>
            <a:ext cx="3357562" cy="369332"/>
          </a:xfrm>
          <a:prstGeom prst="rect">
            <a:avLst/>
          </a:prstGeom>
          <a:solidFill>
            <a:schemeClr val="accent4"/>
          </a:solidFill>
          <a:ln>
            <a:noFill/>
          </a:ln>
        </p:spPr>
        <p:txBody>
          <a:bodyPr wrap="square" rtlCol="0">
            <a:spAutoFit/>
          </a:bodyPr>
          <a:lstStyle/>
          <a:p>
            <a:r>
              <a:rPr lang="en-US" dirty="0">
                <a:solidFill>
                  <a:schemeClr val="bg1"/>
                </a:solidFill>
              </a:rPr>
              <a:t>Health Commissions</a:t>
            </a:r>
          </a:p>
        </p:txBody>
      </p:sp>
      <p:sp>
        <p:nvSpPr>
          <p:cNvPr id="7" name="TextBox 6">
            <a:extLst>
              <a:ext uri="{FF2B5EF4-FFF2-40B4-BE49-F238E27FC236}">
                <a16:creationId xmlns:a16="http://schemas.microsoft.com/office/drawing/2014/main" id="{EC53B6ED-28A7-BA6F-0455-B77F607F255A}"/>
              </a:ext>
            </a:extLst>
          </p:cNvPr>
          <p:cNvSpPr txBox="1"/>
          <p:nvPr/>
        </p:nvSpPr>
        <p:spPr>
          <a:xfrm>
            <a:off x="495300" y="4407767"/>
            <a:ext cx="3357562" cy="1200329"/>
          </a:xfrm>
          <a:prstGeom prst="rect">
            <a:avLst/>
          </a:prstGeom>
          <a:solidFill>
            <a:srgbClr val="00B050"/>
          </a:solidFill>
          <a:ln>
            <a:noFill/>
          </a:ln>
        </p:spPr>
        <p:txBody>
          <a:bodyPr wrap="square" rtlCol="0">
            <a:spAutoFit/>
          </a:bodyPr>
          <a:lstStyle/>
          <a:p>
            <a:r>
              <a:rPr lang="en-US" dirty="0">
                <a:solidFill>
                  <a:schemeClr val="bg1"/>
                </a:solidFill>
              </a:rPr>
              <a:t>Mental Wellbeing &amp; Suicide Prevention Awareness</a:t>
            </a:r>
          </a:p>
          <a:p>
            <a:endParaRPr lang="en-US" dirty="0">
              <a:solidFill>
                <a:schemeClr val="bg1"/>
              </a:solidFill>
            </a:endParaRPr>
          </a:p>
          <a:p>
            <a:r>
              <a:rPr lang="en-US" dirty="0">
                <a:solidFill>
                  <a:schemeClr val="bg1"/>
                </a:solidFill>
              </a:rPr>
              <a:t>Food &amp; Healthy Eating</a:t>
            </a:r>
          </a:p>
        </p:txBody>
      </p:sp>
      <p:sp>
        <p:nvSpPr>
          <p:cNvPr id="8" name="TextBox 7">
            <a:extLst>
              <a:ext uri="{FF2B5EF4-FFF2-40B4-BE49-F238E27FC236}">
                <a16:creationId xmlns:a16="http://schemas.microsoft.com/office/drawing/2014/main" id="{8BB71851-12DF-65BC-6CFD-FC8CCC6F27E0}"/>
              </a:ext>
            </a:extLst>
          </p:cNvPr>
          <p:cNvSpPr txBox="1"/>
          <p:nvPr/>
        </p:nvSpPr>
        <p:spPr>
          <a:xfrm>
            <a:off x="8567738" y="4407767"/>
            <a:ext cx="3357562" cy="923330"/>
          </a:xfrm>
          <a:prstGeom prst="rect">
            <a:avLst/>
          </a:prstGeom>
          <a:solidFill>
            <a:srgbClr val="00B050"/>
          </a:solidFill>
          <a:ln>
            <a:noFill/>
          </a:ln>
        </p:spPr>
        <p:txBody>
          <a:bodyPr wrap="square" rtlCol="0">
            <a:spAutoFit/>
          </a:bodyPr>
          <a:lstStyle/>
          <a:p>
            <a:r>
              <a:rPr lang="en-US" dirty="0">
                <a:solidFill>
                  <a:schemeClr val="bg1"/>
                </a:solidFill>
              </a:rPr>
              <a:t>Weight Management</a:t>
            </a:r>
          </a:p>
          <a:p>
            <a:endParaRPr lang="en-US" dirty="0">
              <a:solidFill>
                <a:schemeClr val="bg1"/>
              </a:solidFill>
            </a:endParaRPr>
          </a:p>
          <a:p>
            <a:r>
              <a:rPr lang="en-US" dirty="0">
                <a:solidFill>
                  <a:schemeClr val="bg1"/>
                </a:solidFill>
              </a:rPr>
              <a:t>Physical Activity</a:t>
            </a:r>
          </a:p>
        </p:txBody>
      </p:sp>
      <p:sp>
        <p:nvSpPr>
          <p:cNvPr id="9" name="TextBox 8">
            <a:extLst>
              <a:ext uri="{FF2B5EF4-FFF2-40B4-BE49-F238E27FC236}">
                <a16:creationId xmlns:a16="http://schemas.microsoft.com/office/drawing/2014/main" id="{31969C28-CF50-4588-572B-23EF05BE05A0}"/>
              </a:ext>
            </a:extLst>
          </p:cNvPr>
          <p:cNvSpPr txBox="1"/>
          <p:nvPr/>
        </p:nvSpPr>
        <p:spPr>
          <a:xfrm>
            <a:off x="495300" y="2531177"/>
            <a:ext cx="3357562" cy="923330"/>
          </a:xfrm>
          <a:prstGeom prst="rect">
            <a:avLst/>
          </a:prstGeom>
          <a:solidFill>
            <a:schemeClr val="accent4"/>
          </a:solidFill>
          <a:ln>
            <a:noFill/>
          </a:ln>
        </p:spPr>
        <p:txBody>
          <a:bodyPr wrap="square" rtlCol="0">
            <a:spAutoFit/>
          </a:bodyPr>
          <a:lstStyle/>
          <a:p>
            <a:r>
              <a:rPr lang="en-US" dirty="0">
                <a:solidFill>
                  <a:schemeClr val="bg1"/>
                </a:solidFill>
              </a:rPr>
              <a:t>Maternity Services</a:t>
            </a:r>
          </a:p>
          <a:p>
            <a:endParaRPr lang="en-US" dirty="0">
              <a:solidFill>
                <a:schemeClr val="bg1"/>
              </a:solidFill>
            </a:endParaRPr>
          </a:p>
          <a:p>
            <a:r>
              <a:rPr lang="en-US" dirty="0">
                <a:solidFill>
                  <a:schemeClr val="bg1"/>
                </a:solidFill>
              </a:rPr>
              <a:t>NHS Health Checks</a:t>
            </a:r>
          </a:p>
        </p:txBody>
      </p:sp>
    </p:spTree>
    <p:extLst>
      <p:ext uri="{BB962C8B-B14F-4D97-AF65-F5344CB8AC3E}">
        <p14:creationId xmlns:p14="http://schemas.microsoft.com/office/powerpoint/2010/main" val="289725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55171A-BFFE-BEF1-0169-9A985B8E8166}"/>
              </a:ext>
            </a:extLst>
          </p:cNvPr>
          <p:cNvSpPr>
            <a:spLocks noGrp="1"/>
          </p:cNvSpPr>
          <p:nvPr>
            <p:ph type="body" idx="1"/>
          </p:nvPr>
        </p:nvSpPr>
        <p:spPr/>
        <p:txBody>
          <a:bodyPr>
            <a:normAutofit/>
          </a:bodyPr>
          <a:lstStyle/>
          <a:p>
            <a:r>
              <a:rPr lang="en-US" sz="4800" dirty="0"/>
              <a:t>Intelligence and Insight</a:t>
            </a:r>
          </a:p>
        </p:txBody>
      </p:sp>
    </p:spTree>
    <p:extLst>
      <p:ext uri="{BB962C8B-B14F-4D97-AF65-F5344CB8AC3E}">
        <p14:creationId xmlns:p14="http://schemas.microsoft.com/office/powerpoint/2010/main" val="11271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irmingham_City_Council___corp_template_updated_Jan_2018 16x9">
  <a:themeElements>
    <a:clrScheme name="Bolder Healthier">
      <a:dk1>
        <a:sysClr val="windowText" lastClr="000000"/>
      </a:dk1>
      <a:lt1>
        <a:sysClr val="window" lastClr="FFFFFF"/>
      </a:lt1>
      <a:dk2>
        <a:srgbClr val="7F7F7F"/>
      </a:dk2>
      <a:lt2>
        <a:srgbClr val="FFFFFF"/>
      </a:lt2>
      <a:accent1>
        <a:srgbClr val="F233B0"/>
      </a:accent1>
      <a:accent2>
        <a:srgbClr val="37D4C3"/>
      </a:accent2>
      <a:accent3>
        <a:srgbClr val="CDD500"/>
      </a:accent3>
      <a:accent4>
        <a:srgbClr val="37A9C3"/>
      </a:accent4>
      <a:accent5>
        <a:srgbClr val="9DCEED"/>
      </a:accent5>
      <a:accent6>
        <a:srgbClr val="3792C4"/>
      </a:accent6>
      <a:hlink>
        <a:srgbClr val="0000FF"/>
      </a:hlink>
      <a:folHlink>
        <a:srgbClr val="EDC22E"/>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0" id="{21C15707-36A0-4D99-AFBE-357223AC25CE}" vid="{4AFBF59F-3E91-41EC-B1E9-64A694AAF4DB}"/>
    </a:ext>
  </a:extLst>
</a:theme>
</file>

<file path=ppt/theme/theme2.xml><?xml version="1.0" encoding="utf-8"?>
<a:theme xmlns:a="http://schemas.openxmlformats.org/drawingml/2006/main" name="Theme1 CHP Webinar">
  <a:themeElements>
    <a:clrScheme name="Bolder Healthier">
      <a:dk1>
        <a:sysClr val="windowText" lastClr="000000"/>
      </a:dk1>
      <a:lt1>
        <a:sysClr val="window" lastClr="FFFFFF"/>
      </a:lt1>
      <a:dk2>
        <a:srgbClr val="7F7F7F"/>
      </a:dk2>
      <a:lt2>
        <a:srgbClr val="FFFFFF"/>
      </a:lt2>
      <a:accent1>
        <a:srgbClr val="F233B0"/>
      </a:accent1>
      <a:accent2>
        <a:srgbClr val="37D4C3"/>
      </a:accent2>
      <a:accent3>
        <a:srgbClr val="CDD500"/>
      </a:accent3>
      <a:accent4>
        <a:srgbClr val="37A9C3"/>
      </a:accent4>
      <a:accent5>
        <a:srgbClr val="9DCEED"/>
      </a:accent5>
      <a:accent6>
        <a:srgbClr val="3792C4"/>
      </a:accent6>
      <a:hlink>
        <a:srgbClr val="0000FF"/>
      </a:hlink>
      <a:folHlink>
        <a:srgbClr val="EDC22E"/>
      </a:folHlink>
    </a:clrScheme>
    <a:fontScheme name="BCC corporate">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CHP Webinar" id="{EB525C4F-E962-4683-96F9-6ABCBFBC0505}" vid="{625E2509-EFB2-46AD-9C5C-D214A67D853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3104</Words>
  <Application>Microsoft Office PowerPoint</Application>
  <PresentationFormat>Widescreen</PresentationFormat>
  <Paragraphs>302</Paragraphs>
  <Slides>35</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Arial Nova</vt:lpstr>
      <vt:lpstr>Arial Nova Light</vt:lpstr>
      <vt:lpstr>Avenir Next LT Pro</vt:lpstr>
      <vt:lpstr>Calibri</vt:lpstr>
      <vt:lpstr>Times New Roman</vt:lpstr>
      <vt:lpstr>Wingdings</vt:lpstr>
      <vt:lpstr>Birmingham_City_Council___corp_template_updated_Jan_2018 16x9</vt:lpstr>
      <vt:lpstr>Theme1 CHP Webinar</vt:lpstr>
      <vt:lpstr>PowerPoint Presentation</vt:lpstr>
      <vt:lpstr>A bit about Birmingham and Public Health….</vt:lpstr>
      <vt:lpstr>PowerPoint Presentation</vt:lpstr>
      <vt:lpstr>Not all journeys through life are the same...</vt:lpstr>
      <vt:lpstr>Structural Inequalities</vt:lpstr>
      <vt:lpstr>Inequalities in Communities</vt:lpstr>
      <vt:lpstr>Inequalities in Communities</vt:lpstr>
      <vt:lpstr>Our Approach</vt:lpstr>
      <vt:lpstr>PowerPoint Presentation</vt:lpstr>
      <vt:lpstr>Public Health Evidence Reports: Statutory Reports</vt:lpstr>
      <vt:lpstr>Birmingham Evidence Reports</vt:lpstr>
      <vt:lpstr>Seldom Heard Voices</vt:lpstr>
      <vt:lpstr>Community Health Profiles aim to...</vt:lpstr>
      <vt:lpstr>Health and Wellbeing Themes </vt:lpstr>
      <vt:lpstr>Sharing Community Health Profiles</vt:lpstr>
      <vt:lpstr>Community Health Profiles 2022 – Muslim Profile</vt:lpstr>
      <vt:lpstr>Getting the Best Start in Life</vt:lpstr>
      <vt:lpstr>Active at Every Age and Ability</vt:lpstr>
      <vt:lpstr>Working and learning well </vt:lpstr>
      <vt:lpstr>PowerPoint Presentation</vt:lpstr>
      <vt:lpstr>Interventions</vt:lpstr>
      <vt:lpstr>An inclusive approach to weight management</vt:lpstr>
      <vt:lpstr>Culturally Competent EatWell Guide Resources</vt:lpstr>
      <vt:lpstr>Cook the Commonwealth </vt:lpstr>
      <vt:lpstr>PowerPoint Presentation</vt:lpstr>
      <vt:lpstr>Wider Determinants – Commission Model</vt:lpstr>
      <vt:lpstr>  BLACHIR  2 years of activity Hundreds of hours of work, engagement &amp; collaboration 1 report Many different futures…     </vt:lpstr>
      <vt:lpstr>Background</vt:lpstr>
      <vt:lpstr>Thematic Exploration</vt:lpstr>
      <vt:lpstr>7 key areas for action</vt:lpstr>
      <vt:lpstr>39 Opportunities for Action</vt:lpstr>
      <vt:lpstr>Implementation Approach</vt:lpstr>
      <vt:lpstr>Work focusing on provision</vt:lpstr>
      <vt:lpstr>Key Learning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Varney-Bennett (MBA Executive Flex (DA) PT)</dc:creator>
  <cp:lastModifiedBy>Mindy Dalloway</cp:lastModifiedBy>
  <cp:revision>9</cp:revision>
  <dcterms:created xsi:type="dcterms:W3CDTF">2022-10-11T13:21:14Z</dcterms:created>
  <dcterms:modified xsi:type="dcterms:W3CDTF">2022-12-05T10:21:25Z</dcterms:modified>
</cp:coreProperties>
</file>