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8" r:id="rId3"/>
    <p:sldId id="264" r:id="rId4"/>
    <p:sldId id="259" r:id="rId5"/>
    <p:sldId id="262" r:id="rId6"/>
    <p:sldId id="257" r:id="rId7"/>
    <p:sldId id="261" r:id="rId8"/>
    <p:sldId id="260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6102"/>
    <a:srgbClr val="4D809D"/>
    <a:srgbClr val="E6B11F"/>
    <a:srgbClr val="BF3201"/>
    <a:srgbClr val="96B1CE"/>
    <a:srgbClr val="FEFEFE"/>
    <a:srgbClr val="6961A3"/>
    <a:srgbClr val="27236D"/>
    <a:srgbClr val="EEFFC5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4" autoAdjust="0"/>
    <p:restoredTop sz="94660"/>
  </p:normalViewPr>
  <p:slideViewPr>
    <p:cSldViewPr snapToGrid="0">
      <p:cViewPr varScale="1">
        <p:scale>
          <a:sx n="49" d="100"/>
          <a:sy n="49" d="100"/>
        </p:scale>
        <p:origin x="1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2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E0D4B-E25D-44AA-93D6-7930492D182E}" type="doc">
      <dgm:prSet loTypeId="urn:microsoft.com/office/officeart/2005/8/layout/chart3" loCatId="cycle" qsTypeId="urn:microsoft.com/office/officeart/2005/8/quickstyle/simple1" qsCatId="simple" csTypeId="urn:microsoft.com/office/officeart/2005/8/colors/colorful4" csCatId="colorful" phldr="1"/>
      <dgm:spPr/>
    </dgm:pt>
    <dgm:pt modelId="{99AE8A60-DD90-4614-8851-E0927992F31A}">
      <dgm:prSet phldrT="[Text]" custT="1"/>
      <dgm:spPr/>
      <dgm:t>
        <a:bodyPr/>
        <a:lstStyle/>
        <a:p>
          <a:r>
            <a:rPr lang="en-US" sz="2400" dirty="0" smtClean="0"/>
            <a:t>Effective-ness</a:t>
          </a:r>
          <a:endParaRPr lang="en-US" sz="2400" dirty="0"/>
        </a:p>
      </dgm:t>
    </dgm:pt>
    <dgm:pt modelId="{0E0B4112-99C3-4E43-8952-29858E346575}" type="parTrans" cxnId="{2BB9217A-6F70-4476-B73A-11AEF22EEC6E}">
      <dgm:prSet/>
      <dgm:spPr/>
      <dgm:t>
        <a:bodyPr/>
        <a:lstStyle/>
        <a:p>
          <a:endParaRPr lang="en-US" sz="2400"/>
        </a:p>
      </dgm:t>
    </dgm:pt>
    <dgm:pt modelId="{A10D5756-8162-481C-80D6-C572BD5B6D40}" type="sibTrans" cxnId="{2BB9217A-6F70-4476-B73A-11AEF22EEC6E}">
      <dgm:prSet/>
      <dgm:spPr/>
      <dgm:t>
        <a:bodyPr/>
        <a:lstStyle/>
        <a:p>
          <a:endParaRPr lang="en-US" sz="2400"/>
        </a:p>
      </dgm:t>
    </dgm:pt>
    <dgm:pt modelId="{23388DF1-676F-485E-8E8D-3506A9813A8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smtClean="0"/>
            <a:t>Sustainability</a:t>
          </a:r>
          <a:endParaRPr lang="en-US" sz="2400" dirty="0"/>
        </a:p>
      </dgm:t>
    </dgm:pt>
    <dgm:pt modelId="{55D3F689-6AC9-407E-B52E-DC3A5FDF3EFF}" type="parTrans" cxnId="{7F614F78-F016-4794-8118-DB42ACAB2652}">
      <dgm:prSet/>
      <dgm:spPr/>
      <dgm:t>
        <a:bodyPr/>
        <a:lstStyle/>
        <a:p>
          <a:endParaRPr lang="en-US" sz="2400"/>
        </a:p>
      </dgm:t>
    </dgm:pt>
    <dgm:pt modelId="{A71A0741-BCC7-4693-942C-D631CC08C5DF}" type="sibTrans" cxnId="{7F614F78-F016-4794-8118-DB42ACAB2652}">
      <dgm:prSet/>
      <dgm:spPr/>
      <dgm:t>
        <a:bodyPr/>
        <a:lstStyle/>
        <a:p>
          <a:endParaRPr lang="en-US" sz="2400"/>
        </a:p>
      </dgm:t>
    </dgm:pt>
    <dgm:pt modelId="{635392C2-2D0C-4174-AAD7-8D0D9ADBC5BA}">
      <dgm:prSet phldrT="[Text]" custT="1"/>
      <dgm:spPr/>
      <dgm:t>
        <a:bodyPr/>
        <a:lstStyle/>
        <a:p>
          <a:r>
            <a:rPr lang="en-US" sz="2400" dirty="0" smtClean="0"/>
            <a:t>Safety </a:t>
          </a:r>
          <a:endParaRPr lang="en-US" sz="2400" dirty="0"/>
        </a:p>
      </dgm:t>
    </dgm:pt>
    <dgm:pt modelId="{332EF97D-D63F-45DA-AD7F-7AF04C51CC28}" type="parTrans" cxnId="{DE466C34-EE02-412F-879C-4751D723ED8A}">
      <dgm:prSet/>
      <dgm:spPr/>
      <dgm:t>
        <a:bodyPr/>
        <a:lstStyle/>
        <a:p>
          <a:endParaRPr lang="en-US" sz="2400"/>
        </a:p>
      </dgm:t>
    </dgm:pt>
    <dgm:pt modelId="{85BF1450-9864-4F9A-BF12-67245D055DBD}" type="sibTrans" cxnId="{DE466C34-EE02-412F-879C-4751D723ED8A}">
      <dgm:prSet/>
      <dgm:spPr/>
      <dgm:t>
        <a:bodyPr/>
        <a:lstStyle/>
        <a:p>
          <a:endParaRPr lang="en-US" sz="2400"/>
        </a:p>
      </dgm:t>
    </dgm:pt>
    <dgm:pt modelId="{A8DDEB9A-53A1-401B-9191-7E3E9F646E07}" type="pres">
      <dgm:prSet presAssocID="{EC5E0D4B-E25D-44AA-93D6-7930492D182E}" presName="compositeShape" presStyleCnt="0">
        <dgm:presLayoutVars>
          <dgm:chMax val="7"/>
          <dgm:dir/>
          <dgm:resizeHandles val="exact"/>
        </dgm:presLayoutVars>
      </dgm:prSet>
      <dgm:spPr/>
    </dgm:pt>
    <dgm:pt modelId="{DE5981AA-B4F1-47CA-B199-12FC16AA53DE}" type="pres">
      <dgm:prSet presAssocID="{EC5E0D4B-E25D-44AA-93D6-7930492D182E}" presName="wedge1" presStyleLbl="node1" presStyleIdx="0" presStyleCnt="3" custLinFactNeighborX="-4910" custLinFactNeighborY="3249"/>
      <dgm:spPr/>
      <dgm:t>
        <a:bodyPr/>
        <a:lstStyle/>
        <a:p>
          <a:endParaRPr lang="en-US"/>
        </a:p>
      </dgm:t>
    </dgm:pt>
    <dgm:pt modelId="{4F36830C-F7AF-43E9-BB38-2364D2A729BE}" type="pres">
      <dgm:prSet presAssocID="{EC5E0D4B-E25D-44AA-93D6-7930492D182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CD513-2FC4-422A-8960-4E8EEA1FC920}" type="pres">
      <dgm:prSet presAssocID="{EC5E0D4B-E25D-44AA-93D6-7930492D182E}" presName="wedge2" presStyleLbl="node1" presStyleIdx="1" presStyleCnt="3" custScaleX="97783" custScaleY="100982" custLinFactNeighborX="-277" custLinFactNeighborY="1960"/>
      <dgm:spPr/>
      <dgm:t>
        <a:bodyPr/>
        <a:lstStyle/>
        <a:p>
          <a:endParaRPr lang="en-US"/>
        </a:p>
      </dgm:t>
    </dgm:pt>
    <dgm:pt modelId="{9670C1D1-3883-4AD3-BC7E-3AB1C7D2D8C6}" type="pres">
      <dgm:prSet presAssocID="{EC5E0D4B-E25D-44AA-93D6-7930492D182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0BF39-BD80-4EAC-9B64-894DE8E4F939}" type="pres">
      <dgm:prSet presAssocID="{EC5E0D4B-E25D-44AA-93D6-7930492D182E}" presName="wedge3" presStyleLbl="node1" presStyleIdx="2" presStyleCnt="3" custLinFactNeighborX="-951" custLinFactNeighborY="317"/>
      <dgm:spPr/>
      <dgm:t>
        <a:bodyPr/>
        <a:lstStyle/>
        <a:p>
          <a:endParaRPr lang="en-US"/>
        </a:p>
      </dgm:t>
    </dgm:pt>
    <dgm:pt modelId="{391CBDD6-00A9-4104-A40C-A060FB32A916}" type="pres">
      <dgm:prSet presAssocID="{EC5E0D4B-E25D-44AA-93D6-7930492D182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EF184B-8584-4788-9C7C-7769D66DE392}" type="presOf" srcId="{99AE8A60-DD90-4614-8851-E0927992F31A}" destId="{4F36830C-F7AF-43E9-BB38-2364D2A729BE}" srcOrd="1" destOrd="0" presId="urn:microsoft.com/office/officeart/2005/8/layout/chart3"/>
    <dgm:cxn modelId="{61C4B1FF-92D4-4D39-BEFF-43627B7146C9}" type="presOf" srcId="{23388DF1-676F-485E-8E8D-3506A9813A8C}" destId="{9670C1D1-3883-4AD3-BC7E-3AB1C7D2D8C6}" srcOrd="1" destOrd="0" presId="urn:microsoft.com/office/officeart/2005/8/layout/chart3"/>
    <dgm:cxn modelId="{BFE195B3-3190-4F75-9F68-5A978A6A0A32}" type="presOf" srcId="{635392C2-2D0C-4174-AAD7-8D0D9ADBC5BA}" destId="{391CBDD6-00A9-4104-A40C-A060FB32A916}" srcOrd="1" destOrd="0" presId="urn:microsoft.com/office/officeart/2005/8/layout/chart3"/>
    <dgm:cxn modelId="{0031288F-AFF8-42F6-B648-46C967C1224D}" type="presOf" srcId="{EC5E0D4B-E25D-44AA-93D6-7930492D182E}" destId="{A8DDEB9A-53A1-401B-9191-7E3E9F646E07}" srcOrd="0" destOrd="0" presId="urn:microsoft.com/office/officeart/2005/8/layout/chart3"/>
    <dgm:cxn modelId="{5E5737CB-DD09-429A-B796-4A5EF388BFC3}" type="presOf" srcId="{635392C2-2D0C-4174-AAD7-8D0D9ADBC5BA}" destId="{B460BF39-BD80-4EAC-9B64-894DE8E4F939}" srcOrd="0" destOrd="0" presId="urn:microsoft.com/office/officeart/2005/8/layout/chart3"/>
    <dgm:cxn modelId="{5BAA1517-6F74-4717-A724-CF768E7F615E}" type="presOf" srcId="{23388DF1-676F-485E-8E8D-3506A9813A8C}" destId="{D1ECD513-2FC4-422A-8960-4E8EEA1FC920}" srcOrd="0" destOrd="0" presId="urn:microsoft.com/office/officeart/2005/8/layout/chart3"/>
    <dgm:cxn modelId="{3C82419C-22EB-42AB-BA22-784571846E06}" type="presOf" srcId="{99AE8A60-DD90-4614-8851-E0927992F31A}" destId="{DE5981AA-B4F1-47CA-B199-12FC16AA53DE}" srcOrd="0" destOrd="0" presId="urn:microsoft.com/office/officeart/2005/8/layout/chart3"/>
    <dgm:cxn modelId="{DE466C34-EE02-412F-879C-4751D723ED8A}" srcId="{EC5E0D4B-E25D-44AA-93D6-7930492D182E}" destId="{635392C2-2D0C-4174-AAD7-8D0D9ADBC5BA}" srcOrd="2" destOrd="0" parTransId="{332EF97D-D63F-45DA-AD7F-7AF04C51CC28}" sibTransId="{85BF1450-9864-4F9A-BF12-67245D055DBD}"/>
    <dgm:cxn modelId="{2BB9217A-6F70-4476-B73A-11AEF22EEC6E}" srcId="{EC5E0D4B-E25D-44AA-93D6-7930492D182E}" destId="{99AE8A60-DD90-4614-8851-E0927992F31A}" srcOrd="0" destOrd="0" parTransId="{0E0B4112-99C3-4E43-8952-29858E346575}" sibTransId="{A10D5756-8162-481C-80D6-C572BD5B6D40}"/>
    <dgm:cxn modelId="{7F614F78-F016-4794-8118-DB42ACAB2652}" srcId="{EC5E0D4B-E25D-44AA-93D6-7930492D182E}" destId="{23388DF1-676F-485E-8E8D-3506A9813A8C}" srcOrd="1" destOrd="0" parTransId="{55D3F689-6AC9-407E-B52E-DC3A5FDF3EFF}" sibTransId="{A71A0741-BCC7-4693-942C-D631CC08C5DF}"/>
    <dgm:cxn modelId="{353DAC1B-473A-42D9-B84C-8469DB6307F3}" type="presParOf" srcId="{A8DDEB9A-53A1-401B-9191-7E3E9F646E07}" destId="{DE5981AA-B4F1-47CA-B199-12FC16AA53DE}" srcOrd="0" destOrd="0" presId="urn:microsoft.com/office/officeart/2005/8/layout/chart3"/>
    <dgm:cxn modelId="{DE1EFE93-9248-4DF8-949F-F38818AFA71C}" type="presParOf" srcId="{A8DDEB9A-53A1-401B-9191-7E3E9F646E07}" destId="{4F36830C-F7AF-43E9-BB38-2364D2A729BE}" srcOrd="1" destOrd="0" presId="urn:microsoft.com/office/officeart/2005/8/layout/chart3"/>
    <dgm:cxn modelId="{A8B3B3E3-5154-418E-A51B-DACC6104E0C2}" type="presParOf" srcId="{A8DDEB9A-53A1-401B-9191-7E3E9F646E07}" destId="{D1ECD513-2FC4-422A-8960-4E8EEA1FC920}" srcOrd="2" destOrd="0" presId="urn:microsoft.com/office/officeart/2005/8/layout/chart3"/>
    <dgm:cxn modelId="{677EB36B-6BE0-4759-931D-340B355EC571}" type="presParOf" srcId="{A8DDEB9A-53A1-401B-9191-7E3E9F646E07}" destId="{9670C1D1-3883-4AD3-BC7E-3AB1C7D2D8C6}" srcOrd="3" destOrd="0" presId="urn:microsoft.com/office/officeart/2005/8/layout/chart3"/>
    <dgm:cxn modelId="{CA5A3CF0-0E9C-4FD7-9D1A-6A8597F01444}" type="presParOf" srcId="{A8DDEB9A-53A1-401B-9191-7E3E9F646E07}" destId="{B460BF39-BD80-4EAC-9B64-894DE8E4F939}" srcOrd="4" destOrd="0" presId="urn:microsoft.com/office/officeart/2005/8/layout/chart3"/>
    <dgm:cxn modelId="{38A67E62-7649-41FD-ABA6-EBC0C1A905D3}" type="presParOf" srcId="{A8DDEB9A-53A1-401B-9191-7E3E9F646E07}" destId="{391CBDD6-00A9-4104-A40C-A060FB32A91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E0D4B-E25D-44AA-93D6-7930492D182E}" type="doc">
      <dgm:prSet loTypeId="urn:microsoft.com/office/officeart/2005/8/layout/chart3" loCatId="cycle" qsTypeId="urn:microsoft.com/office/officeart/2005/8/quickstyle/simple1" qsCatId="simple" csTypeId="urn:microsoft.com/office/officeart/2005/8/colors/colorful4" csCatId="colorful" phldr="1"/>
      <dgm:spPr/>
    </dgm:pt>
    <dgm:pt modelId="{99AE8A60-DD90-4614-8851-E0927992F31A}">
      <dgm:prSet phldrT="[Text]" custT="1"/>
      <dgm:spPr/>
      <dgm:t>
        <a:bodyPr/>
        <a:lstStyle/>
        <a:p>
          <a:r>
            <a:rPr lang="en-US" sz="2400" dirty="0" smtClean="0"/>
            <a:t>Effective-ness</a:t>
          </a:r>
          <a:endParaRPr lang="en-US" sz="2400" dirty="0"/>
        </a:p>
      </dgm:t>
    </dgm:pt>
    <dgm:pt modelId="{0E0B4112-99C3-4E43-8952-29858E346575}" type="parTrans" cxnId="{2BB9217A-6F70-4476-B73A-11AEF22EEC6E}">
      <dgm:prSet/>
      <dgm:spPr/>
      <dgm:t>
        <a:bodyPr/>
        <a:lstStyle/>
        <a:p>
          <a:endParaRPr lang="en-US" sz="2400"/>
        </a:p>
      </dgm:t>
    </dgm:pt>
    <dgm:pt modelId="{A10D5756-8162-481C-80D6-C572BD5B6D40}" type="sibTrans" cxnId="{2BB9217A-6F70-4476-B73A-11AEF22EEC6E}">
      <dgm:prSet/>
      <dgm:spPr/>
      <dgm:t>
        <a:bodyPr/>
        <a:lstStyle/>
        <a:p>
          <a:endParaRPr lang="en-US" sz="2400"/>
        </a:p>
      </dgm:t>
    </dgm:pt>
    <dgm:pt modelId="{23388DF1-676F-485E-8E8D-3506A9813A8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smtClean="0"/>
            <a:t>Sustainability</a:t>
          </a:r>
          <a:endParaRPr lang="en-US" sz="2400" dirty="0"/>
        </a:p>
      </dgm:t>
    </dgm:pt>
    <dgm:pt modelId="{55D3F689-6AC9-407E-B52E-DC3A5FDF3EFF}" type="parTrans" cxnId="{7F614F78-F016-4794-8118-DB42ACAB2652}">
      <dgm:prSet/>
      <dgm:spPr/>
      <dgm:t>
        <a:bodyPr/>
        <a:lstStyle/>
        <a:p>
          <a:endParaRPr lang="en-US" sz="2400"/>
        </a:p>
      </dgm:t>
    </dgm:pt>
    <dgm:pt modelId="{A71A0741-BCC7-4693-942C-D631CC08C5DF}" type="sibTrans" cxnId="{7F614F78-F016-4794-8118-DB42ACAB2652}">
      <dgm:prSet/>
      <dgm:spPr/>
      <dgm:t>
        <a:bodyPr/>
        <a:lstStyle/>
        <a:p>
          <a:endParaRPr lang="en-US" sz="2400"/>
        </a:p>
      </dgm:t>
    </dgm:pt>
    <dgm:pt modelId="{635392C2-2D0C-4174-AAD7-8D0D9ADBC5BA}">
      <dgm:prSet phldrT="[Text]" custT="1"/>
      <dgm:spPr/>
      <dgm:t>
        <a:bodyPr/>
        <a:lstStyle/>
        <a:p>
          <a:r>
            <a:rPr lang="en-US" sz="2400" dirty="0" smtClean="0"/>
            <a:t>Safety </a:t>
          </a:r>
          <a:endParaRPr lang="en-US" sz="2400" dirty="0"/>
        </a:p>
      </dgm:t>
    </dgm:pt>
    <dgm:pt modelId="{332EF97D-D63F-45DA-AD7F-7AF04C51CC28}" type="parTrans" cxnId="{DE466C34-EE02-412F-879C-4751D723ED8A}">
      <dgm:prSet/>
      <dgm:spPr/>
      <dgm:t>
        <a:bodyPr/>
        <a:lstStyle/>
        <a:p>
          <a:endParaRPr lang="en-US" sz="2400"/>
        </a:p>
      </dgm:t>
    </dgm:pt>
    <dgm:pt modelId="{85BF1450-9864-4F9A-BF12-67245D055DBD}" type="sibTrans" cxnId="{DE466C34-EE02-412F-879C-4751D723ED8A}">
      <dgm:prSet/>
      <dgm:spPr/>
      <dgm:t>
        <a:bodyPr/>
        <a:lstStyle/>
        <a:p>
          <a:endParaRPr lang="en-US" sz="2400"/>
        </a:p>
      </dgm:t>
    </dgm:pt>
    <dgm:pt modelId="{A8DDEB9A-53A1-401B-9191-7E3E9F646E07}" type="pres">
      <dgm:prSet presAssocID="{EC5E0D4B-E25D-44AA-93D6-7930492D182E}" presName="compositeShape" presStyleCnt="0">
        <dgm:presLayoutVars>
          <dgm:chMax val="7"/>
          <dgm:dir/>
          <dgm:resizeHandles val="exact"/>
        </dgm:presLayoutVars>
      </dgm:prSet>
      <dgm:spPr/>
    </dgm:pt>
    <dgm:pt modelId="{DE5981AA-B4F1-47CA-B199-12FC16AA53DE}" type="pres">
      <dgm:prSet presAssocID="{EC5E0D4B-E25D-44AA-93D6-7930492D182E}" presName="wedge1" presStyleLbl="node1" presStyleIdx="0" presStyleCnt="3" custLinFactNeighborX="-4910" custLinFactNeighborY="3249"/>
      <dgm:spPr/>
      <dgm:t>
        <a:bodyPr/>
        <a:lstStyle/>
        <a:p>
          <a:endParaRPr lang="en-US"/>
        </a:p>
      </dgm:t>
    </dgm:pt>
    <dgm:pt modelId="{4F36830C-F7AF-43E9-BB38-2364D2A729BE}" type="pres">
      <dgm:prSet presAssocID="{EC5E0D4B-E25D-44AA-93D6-7930492D182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CD513-2FC4-422A-8960-4E8EEA1FC920}" type="pres">
      <dgm:prSet presAssocID="{EC5E0D4B-E25D-44AA-93D6-7930492D182E}" presName="wedge2" presStyleLbl="node1" presStyleIdx="1" presStyleCnt="3" custScaleX="97783" custScaleY="100982" custLinFactNeighborX="-277" custLinFactNeighborY="1960"/>
      <dgm:spPr/>
      <dgm:t>
        <a:bodyPr/>
        <a:lstStyle/>
        <a:p>
          <a:endParaRPr lang="en-US"/>
        </a:p>
      </dgm:t>
    </dgm:pt>
    <dgm:pt modelId="{9670C1D1-3883-4AD3-BC7E-3AB1C7D2D8C6}" type="pres">
      <dgm:prSet presAssocID="{EC5E0D4B-E25D-44AA-93D6-7930492D182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0BF39-BD80-4EAC-9B64-894DE8E4F939}" type="pres">
      <dgm:prSet presAssocID="{EC5E0D4B-E25D-44AA-93D6-7930492D182E}" presName="wedge3" presStyleLbl="node1" presStyleIdx="2" presStyleCnt="3" custLinFactNeighborX="-951"/>
      <dgm:spPr/>
      <dgm:t>
        <a:bodyPr/>
        <a:lstStyle/>
        <a:p>
          <a:endParaRPr lang="en-US"/>
        </a:p>
      </dgm:t>
    </dgm:pt>
    <dgm:pt modelId="{391CBDD6-00A9-4104-A40C-A060FB32A916}" type="pres">
      <dgm:prSet presAssocID="{EC5E0D4B-E25D-44AA-93D6-7930492D182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EF184B-8584-4788-9C7C-7769D66DE392}" type="presOf" srcId="{99AE8A60-DD90-4614-8851-E0927992F31A}" destId="{4F36830C-F7AF-43E9-BB38-2364D2A729BE}" srcOrd="1" destOrd="0" presId="urn:microsoft.com/office/officeart/2005/8/layout/chart3"/>
    <dgm:cxn modelId="{61C4B1FF-92D4-4D39-BEFF-43627B7146C9}" type="presOf" srcId="{23388DF1-676F-485E-8E8D-3506A9813A8C}" destId="{9670C1D1-3883-4AD3-BC7E-3AB1C7D2D8C6}" srcOrd="1" destOrd="0" presId="urn:microsoft.com/office/officeart/2005/8/layout/chart3"/>
    <dgm:cxn modelId="{BFE195B3-3190-4F75-9F68-5A978A6A0A32}" type="presOf" srcId="{635392C2-2D0C-4174-AAD7-8D0D9ADBC5BA}" destId="{391CBDD6-00A9-4104-A40C-A060FB32A916}" srcOrd="1" destOrd="0" presId="urn:microsoft.com/office/officeart/2005/8/layout/chart3"/>
    <dgm:cxn modelId="{0031288F-AFF8-42F6-B648-46C967C1224D}" type="presOf" srcId="{EC5E0D4B-E25D-44AA-93D6-7930492D182E}" destId="{A8DDEB9A-53A1-401B-9191-7E3E9F646E07}" srcOrd="0" destOrd="0" presId="urn:microsoft.com/office/officeart/2005/8/layout/chart3"/>
    <dgm:cxn modelId="{5E5737CB-DD09-429A-B796-4A5EF388BFC3}" type="presOf" srcId="{635392C2-2D0C-4174-AAD7-8D0D9ADBC5BA}" destId="{B460BF39-BD80-4EAC-9B64-894DE8E4F939}" srcOrd="0" destOrd="0" presId="urn:microsoft.com/office/officeart/2005/8/layout/chart3"/>
    <dgm:cxn modelId="{5BAA1517-6F74-4717-A724-CF768E7F615E}" type="presOf" srcId="{23388DF1-676F-485E-8E8D-3506A9813A8C}" destId="{D1ECD513-2FC4-422A-8960-4E8EEA1FC920}" srcOrd="0" destOrd="0" presId="urn:microsoft.com/office/officeart/2005/8/layout/chart3"/>
    <dgm:cxn modelId="{3C82419C-22EB-42AB-BA22-784571846E06}" type="presOf" srcId="{99AE8A60-DD90-4614-8851-E0927992F31A}" destId="{DE5981AA-B4F1-47CA-B199-12FC16AA53DE}" srcOrd="0" destOrd="0" presId="urn:microsoft.com/office/officeart/2005/8/layout/chart3"/>
    <dgm:cxn modelId="{DE466C34-EE02-412F-879C-4751D723ED8A}" srcId="{EC5E0D4B-E25D-44AA-93D6-7930492D182E}" destId="{635392C2-2D0C-4174-AAD7-8D0D9ADBC5BA}" srcOrd="2" destOrd="0" parTransId="{332EF97D-D63F-45DA-AD7F-7AF04C51CC28}" sibTransId="{85BF1450-9864-4F9A-BF12-67245D055DBD}"/>
    <dgm:cxn modelId="{2BB9217A-6F70-4476-B73A-11AEF22EEC6E}" srcId="{EC5E0D4B-E25D-44AA-93D6-7930492D182E}" destId="{99AE8A60-DD90-4614-8851-E0927992F31A}" srcOrd="0" destOrd="0" parTransId="{0E0B4112-99C3-4E43-8952-29858E346575}" sibTransId="{A10D5756-8162-481C-80D6-C572BD5B6D40}"/>
    <dgm:cxn modelId="{7F614F78-F016-4794-8118-DB42ACAB2652}" srcId="{EC5E0D4B-E25D-44AA-93D6-7930492D182E}" destId="{23388DF1-676F-485E-8E8D-3506A9813A8C}" srcOrd="1" destOrd="0" parTransId="{55D3F689-6AC9-407E-B52E-DC3A5FDF3EFF}" sibTransId="{A71A0741-BCC7-4693-942C-D631CC08C5DF}"/>
    <dgm:cxn modelId="{353DAC1B-473A-42D9-B84C-8469DB6307F3}" type="presParOf" srcId="{A8DDEB9A-53A1-401B-9191-7E3E9F646E07}" destId="{DE5981AA-B4F1-47CA-B199-12FC16AA53DE}" srcOrd="0" destOrd="0" presId="urn:microsoft.com/office/officeart/2005/8/layout/chart3"/>
    <dgm:cxn modelId="{DE1EFE93-9248-4DF8-949F-F38818AFA71C}" type="presParOf" srcId="{A8DDEB9A-53A1-401B-9191-7E3E9F646E07}" destId="{4F36830C-F7AF-43E9-BB38-2364D2A729BE}" srcOrd="1" destOrd="0" presId="urn:microsoft.com/office/officeart/2005/8/layout/chart3"/>
    <dgm:cxn modelId="{A8B3B3E3-5154-418E-A51B-DACC6104E0C2}" type="presParOf" srcId="{A8DDEB9A-53A1-401B-9191-7E3E9F646E07}" destId="{D1ECD513-2FC4-422A-8960-4E8EEA1FC920}" srcOrd="2" destOrd="0" presId="urn:microsoft.com/office/officeart/2005/8/layout/chart3"/>
    <dgm:cxn modelId="{677EB36B-6BE0-4759-931D-340B355EC571}" type="presParOf" srcId="{A8DDEB9A-53A1-401B-9191-7E3E9F646E07}" destId="{9670C1D1-3883-4AD3-BC7E-3AB1C7D2D8C6}" srcOrd="3" destOrd="0" presId="urn:microsoft.com/office/officeart/2005/8/layout/chart3"/>
    <dgm:cxn modelId="{CA5A3CF0-0E9C-4FD7-9D1A-6A8597F01444}" type="presParOf" srcId="{A8DDEB9A-53A1-401B-9191-7E3E9F646E07}" destId="{B460BF39-BD80-4EAC-9B64-894DE8E4F939}" srcOrd="4" destOrd="0" presId="urn:microsoft.com/office/officeart/2005/8/layout/chart3"/>
    <dgm:cxn modelId="{38A67E62-7649-41FD-ABA6-EBC0C1A905D3}" type="presParOf" srcId="{A8DDEB9A-53A1-401B-9191-7E3E9F646E07}" destId="{391CBDD6-00A9-4104-A40C-A060FB32A91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981AA-B4F1-47CA-B199-12FC16AA53DE}">
      <dsp:nvSpPr>
        <dsp:cNvPr id="0" name=""/>
        <dsp:cNvSpPr/>
      </dsp:nvSpPr>
      <dsp:spPr>
        <a:xfrm>
          <a:off x="288176" y="1232088"/>
          <a:ext cx="4007357" cy="4007357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Effective-ness</a:t>
          </a:r>
          <a:endParaRPr lang="en-US" sz="2400" kern="1200" dirty="0"/>
        </a:p>
      </dsp:txBody>
      <dsp:txXfrm>
        <a:off x="2466938" y="1971541"/>
        <a:ext cx="1359639" cy="1335785"/>
      </dsp:txXfrm>
    </dsp:sp>
    <dsp:sp modelId="{D1ECD513-2FC4-422A-8960-4E8EEA1FC920}">
      <dsp:nvSpPr>
        <dsp:cNvPr id="0" name=""/>
        <dsp:cNvSpPr/>
      </dsp:nvSpPr>
      <dsp:spPr>
        <a:xfrm>
          <a:off x="311689" y="1280024"/>
          <a:ext cx="3918514" cy="4046710"/>
        </a:xfrm>
        <a:prstGeom prst="pie">
          <a:avLst>
            <a:gd name="adj1" fmla="val 1800000"/>
            <a:gd name="adj2" fmla="val 900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Sustainability</a:t>
          </a:r>
          <a:endParaRPr lang="en-US" sz="2400" kern="1200" dirty="0"/>
        </a:p>
      </dsp:txBody>
      <dsp:txXfrm>
        <a:off x="1384616" y="3833305"/>
        <a:ext cx="1772661" cy="1252553"/>
      </dsp:txXfrm>
    </dsp:sp>
    <dsp:sp modelId="{B460BF39-BD80-4EAC-9B64-894DE8E4F939}">
      <dsp:nvSpPr>
        <dsp:cNvPr id="0" name=""/>
        <dsp:cNvSpPr/>
      </dsp:nvSpPr>
      <dsp:spPr>
        <a:xfrm>
          <a:off x="240258" y="1233859"/>
          <a:ext cx="4007357" cy="4007357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Safety </a:t>
          </a:r>
          <a:endParaRPr lang="en-US" sz="2400" kern="1200" dirty="0"/>
        </a:p>
      </dsp:txBody>
      <dsp:txXfrm>
        <a:off x="669618" y="2021019"/>
        <a:ext cx="1359639" cy="1335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981AA-B4F1-47CA-B199-12FC16AA53DE}">
      <dsp:nvSpPr>
        <dsp:cNvPr id="0" name=""/>
        <dsp:cNvSpPr/>
      </dsp:nvSpPr>
      <dsp:spPr>
        <a:xfrm>
          <a:off x="288176" y="1232088"/>
          <a:ext cx="4007357" cy="4007357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Effective-ness</a:t>
          </a:r>
          <a:endParaRPr lang="en-US" sz="2400" kern="1200" dirty="0"/>
        </a:p>
      </dsp:txBody>
      <dsp:txXfrm>
        <a:off x="2466938" y="1971541"/>
        <a:ext cx="1359639" cy="1335785"/>
      </dsp:txXfrm>
    </dsp:sp>
    <dsp:sp modelId="{D1ECD513-2FC4-422A-8960-4E8EEA1FC920}">
      <dsp:nvSpPr>
        <dsp:cNvPr id="0" name=""/>
        <dsp:cNvSpPr/>
      </dsp:nvSpPr>
      <dsp:spPr>
        <a:xfrm>
          <a:off x="311689" y="1280024"/>
          <a:ext cx="3918514" cy="4046710"/>
        </a:xfrm>
        <a:prstGeom prst="pie">
          <a:avLst>
            <a:gd name="adj1" fmla="val 1800000"/>
            <a:gd name="adj2" fmla="val 900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Sustainability</a:t>
          </a:r>
          <a:endParaRPr lang="en-US" sz="2400" kern="1200" dirty="0"/>
        </a:p>
      </dsp:txBody>
      <dsp:txXfrm>
        <a:off x="1384616" y="3833305"/>
        <a:ext cx="1772661" cy="1252553"/>
      </dsp:txXfrm>
    </dsp:sp>
    <dsp:sp modelId="{B460BF39-BD80-4EAC-9B64-894DE8E4F939}">
      <dsp:nvSpPr>
        <dsp:cNvPr id="0" name=""/>
        <dsp:cNvSpPr/>
      </dsp:nvSpPr>
      <dsp:spPr>
        <a:xfrm>
          <a:off x="240258" y="1221156"/>
          <a:ext cx="4007357" cy="4007357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Safety </a:t>
          </a:r>
          <a:endParaRPr lang="en-US" sz="2400" kern="1200" dirty="0"/>
        </a:p>
      </dsp:txBody>
      <dsp:txXfrm>
        <a:off x="669618" y="2008315"/>
        <a:ext cx="1359639" cy="1335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9F2D5-531C-416E-BEDD-F04E649C9CE4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AFCEC-6D08-4976-BCAD-580109F67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6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AFCEC-6D08-4976-BCAD-580109F67DF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892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AFCEC-6D08-4976-BCAD-580109F67D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81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AFCEC-6D08-4976-BCAD-580109F67DF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75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AFCEC-6D08-4976-BCAD-580109F67DF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37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AFCEC-6D08-4976-BCAD-580109F67D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257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AFCEC-6D08-4976-BCAD-580109F67D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215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AFCEC-6D08-4976-BCAD-580109F67DF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7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3027-98EC-45EF-8050-B897404C2999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B42-9185-4B04-A931-26F7B5F71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4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3027-98EC-45EF-8050-B897404C2999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B42-9185-4B04-A931-26F7B5F71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14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3027-98EC-45EF-8050-B897404C2999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B42-9185-4B04-A931-26F7B5F71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92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3027-98EC-45EF-8050-B897404C2999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B42-9185-4B04-A931-26F7B5F71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7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3027-98EC-45EF-8050-B897404C2999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B42-9185-4B04-A931-26F7B5F71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3027-98EC-45EF-8050-B897404C2999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B42-9185-4B04-A931-26F7B5F71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86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3027-98EC-45EF-8050-B897404C2999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B42-9185-4B04-A931-26F7B5F71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74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3027-98EC-45EF-8050-B897404C2999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B42-9185-4B04-A931-26F7B5F71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81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3027-98EC-45EF-8050-B897404C2999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B42-9185-4B04-A931-26F7B5F71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44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3027-98EC-45EF-8050-B897404C2999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B42-9185-4B04-A931-26F7B5F71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13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3027-98EC-45EF-8050-B897404C2999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B42-9185-4B04-A931-26F7B5F71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9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-61734" y="-69120"/>
            <a:ext cx="12315468" cy="69271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53027-98EC-45EF-8050-B897404C2999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3B42-9185-4B04-A931-26F7B5F71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43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cp@csp.org.uk" TargetMode="External"/><Relationship Id="rId2" Type="http://schemas.openxmlformats.org/officeDocument/2006/relationships/hyperlink" Target="http://www.csp.org.uk/icsp/fcp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5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8578" y="1309044"/>
            <a:ext cx="11765643" cy="336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0" cap="none" spc="0" normalizeH="0" baseline="0" noProof="0" dirty="0" smtClean="0">
                <a:ln>
                  <a:noFill/>
                </a:ln>
                <a:solidFill>
                  <a:srgbClr val="6961A3"/>
                </a:solidFill>
                <a:effectLst/>
                <a:uLnTx/>
                <a:uFillTx/>
                <a:ea typeface="Arial Black" charset="0"/>
                <a:cs typeface="Arial" charset="0"/>
              </a:rPr>
              <a:t>Physiotherapists </a:t>
            </a:r>
            <a:br>
              <a:rPr kumimoji="0" lang="en-US" sz="6000" b="1" i="0" u="none" strike="noStrike" kern="1000" cap="none" spc="0" normalizeH="0" baseline="0" noProof="0" dirty="0" smtClean="0">
                <a:ln>
                  <a:noFill/>
                </a:ln>
                <a:solidFill>
                  <a:srgbClr val="6961A3"/>
                </a:solidFill>
                <a:effectLst/>
                <a:uLnTx/>
                <a:uFillTx/>
                <a:ea typeface="Arial Black" charset="0"/>
                <a:cs typeface="Arial" charset="0"/>
              </a:rPr>
            </a:br>
            <a:r>
              <a:rPr kumimoji="0" lang="en-US" sz="6000" b="1" i="0" u="none" strike="noStrike" kern="1000" cap="none" spc="0" normalizeH="0" baseline="0" noProof="0" dirty="0" smtClean="0">
                <a:ln>
                  <a:noFill/>
                </a:ln>
                <a:solidFill>
                  <a:srgbClr val="6961A3"/>
                </a:solidFill>
                <a:effectLst/>
                <a:uLnTx/>
                <a:uFillTx/>
                <a:ea typeface="Arial Black" charset="0"/>
                <a:cs typeface="Arial" charset="0"/>
              </a:rPr>
              <a:t>as First Contact Practitioners:</a:t>
            </a:r>
            <a:br>
              <a:rPr kumimoji="0" lang="en-US" sz="6000" b="1" i="0" u="none" strike="noStrike" kern="1000" cap="none" spc="0" normalizeH="0" baseline="0" noProof="0" dirty="0" smtClean="0">
                <a:ln>
                  <a:noFill/>
                </a:ln>
                <a:solidFill>
                  <a:srgbClr val="6961A3"/>
                </a:solidFill>
                <a:effectLst/>
                <a:uLnTx/>
                <a:uFillTx/>
                <a:ea typeface="Arial Black" charset="0"/>
                <a:cs typeface="Arial" charset="0"/>
              </a:rPr>
            </a:br>
            <a:r>
              <a:rPr kumimoji="0" lang="en-US" sz="6000" b="1" i="0" u="none" strike="noStrike" kern="1000" cap="none" spc="0" normalizeH="0" baseline="0" noProof="0" dirty="0" smtClean="0">
                <a:ln>
                  <a:noFill/>
                </a:ln>
                <a:solidFill>
                  <a:srgbClr val="6961A3"/>
                </a:solidFill>
                <a:effectLst/>
                <a:uLnTx/>
                <a:uFillTx/>
                <a:ea typeface="Arial Black" charset="0"/>
                <a:cs typeface="Arial" charset="0"/>
              </a:rPr>
              <a:t>An East Midlands Approach </a:t>
            </a:r>
          </a:p>
          <a:p>
            <a:pPr marL="0" marR="0" lvl="0" indent="0" algn="ctr" defTabSz="9144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000" cap="none" spc="-150" normalizeH="0" baseline="0" noProof="0" dirty="0">
              <a:ln>
                <a:noFill/>
              </a:ln>
              <a:solidFill>
                <a:srgbClr val="6961A3"/>
              </a:solidFill>
              <a:effectLst/>
              <a:uLnTx/>
              <a:uFillTx/>
              <a:ea typeface="Arial Black" charset="0"/>
              <a:cs typeface="Arial Black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4EAC3-1C9D-4C47-AEB8-5D225E4E342D}"/>
              </a:ext>
            </a:extLst>
          </p:cNvPr>
          <p:cNvSpPr/>
          <p:nvPr/>
        </p:nvSpPr>
        <p:spPr>
          <a:xfrm>
            <a:off x="337513" y="3807945"/>
            <a:ext cx="11323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00" cap="none" spc="-150" normalizeH="0" baseline="0" noProof="0" dirty="0" smtClean="0">
                <a:ln>
                  <a:noFill/>
                </a:ln>
                <a:solidFill>
                  <a:srgbClr val="F7A60D"/>
                </a:solidFill>
                <a:effectLst/>
                <a:uLnTx/>
                <a:uFillTx/>
                <a:ea typeface="Arial Black" charset="0"/>
                <a:cs typeface="Arial" panose="020B0604020202020204" pitchFamily="34" charset="0"/>
              </a:rPr>
              <a:t>Sarah Withers</a:t>
            </a:r>
            <a:br>
              <a:rPr kumimoji="0" lang="en-US" sz="4000" b="1" i="0" u="none" strike="noStrike" kern="1000" cap="none" spc="-150" normalizeH="0" baseline="0" noProof="0" dirty="0" smtClean="0">
                <a:ln>
                  <a:noFill/>
                </a:ln>
                <a:solidFill>
                  <a:srgbClr val="F7A60D"/>
                </a:solidFill>
                <a:effectLst/>
                <a:uLnTx/>
                <a:uFillTx/>
                <a:ea typeface="Arial Black" charset="0"/>
                <a:cs typeface="Arial" panose="020B0604020202020204" pitchFamily="34" charset="0"/>
              </a:rPr>
            </a:br>
            <a:r>
              <a:rPr kumimoji="0" lang="en-US" sz="4000" b="1" i="0" u="none" strike="noStrike" kern="1000" cap="none" spc="-150" normalizeH="0" baseline="0" noProof="0" dirty="0" smtClean="0">
                <a:ln>
                  <a:noFill/>
                </a:ln>
                <a:solidFill>
                  <a:srgbClr val="F7A60D"/>
                </a:solidFill>
                <a:effectLst/>
                <a:uLnTx/>
                <a:uFillTx/>
                <a:ea typeface="Arial Black" charset="0"/>
                <a:cs typeface="Arial" panose="020B0604020202020204" pitchFamily="34" charset="0"/>
              </a:rPr>
              <a:t>Head of FCP Implementation, CSP</a:t>
            </a:r>
          </a:p>
          <a:p>
            <a:pPr lvl="0" algn="ctr">
              <a:defRPr/>
            </a:pPr>
            <a:r>
              <a:rPr lang="en-US" sz="3200" b="1" kern="1000" spc="-150" dirty="0" smtClean="0">
                <a:solidFill>
                  <a:srgbClr val="F7A60D"/>
                </a:solidFill>
                <a:ea typeface="Arial Black" charset="0"/>
                <a:cs typeface="Arial" panose="020B0604020202020204" pitchFamily="34" charset="0"/>
              </a:rPr>
              <a:t/>
            </a:r>
            <a:br>
              <a:rPr lang="en-US" sz="3200" b="1" kern="1000" spc="-150" dirty="0" smtClean="0">
                <a:solidFill>
                  <a:srgbClr val="F7A60D"/>
                </a:solidFill>
                <a:ea typeface="Arial Black" charset="0"/>
                <a:cs typeface="Arial" panose="020B0604020202020204" pitchFamily="34" charset="0"/>
              </a:rPr>
            </a:br>
            <a:r>
              <a:rPr lang="en-US" sz="3200" b="1" kern="1000" spc="-150" dirty="0" smtClean="0">
                <a:solidFill>
                  <a:srgbClr val="F7A60D"/>
                </a:solidFill>
                <a:ea typeface="Arial Black" charset="0"/>
                <a:cs typeface="Arial" panose="020B0604020202020204" pitchFamily="34" charset="0"/>
              </a:rPr>
              <a:t>@</a:t>
            </a:r>
            <a:r>
              <a:rPr lang="en-US" sz="3200" b="1" kern="1000" spc="-150" dirty="0">
                <a:solidFill>
                  <a:srgbClr val="F7A60D"/>
                </a:solidFill>
                <a:ea typeface="Arial Black" charset="0"/>
                <a:cs typeface="Arial" panose="020B0604020202020204" pitchFamily="34" charset="0"/>
              </a:rPr>
              <a:t>sarahwithers20</a:t>
            </a:r>
            <a:endParaRPr kumimoji="0" lang="en-US" sz="3200" b="1" i="0" u="none" strike="noStrike" kern="1000" cap="none" spc="-150" normalizeH="0" baseline="0" noProof="0" dirty="0">
              <a:ln>
                <a:noFill/>
              </a:ln>
              <a:solidFill>
                <a:srgbClr val="F7A60D"/>
              </a:solidFill>
              <a:effectLst/>
              <a:uLnTx/>
              <a:uFillTx/>
              <a:ea typeface="Arial Blac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8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8049" y="1096645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ts val="6000"/>
              </a:lnSpc>
              <a:spcBef>
                <a:spcPts val="0"/>
              </a:spcBef>
              <a:defRPr/>
            </a:pPr>
            <a:r>
              <a:rPr lang="en-US" b="1" kern="1000" dirty="0">
                <a:solidFill>
                  <a:srgbClr val="6961A3"/>
                </a:solidFill>
                <a:ea typeface="Arial Black" charset="0"/>
                <a:cs typeface="Arial" charset="0"/>
              </a:rPr>
              <a:t/>
            </a:r>
            <a:br>
              <a:rPr lang="en-US" b="1" kern="1000" dirty="0">
                <a:solidFill>
                  <a:srgbClr val="6961A3"/>
                </a:solidFill>
                <a:ea typeface="Arial Black" charset="0"/>
                <a:cs typeface="Arial" charset="0"/>
              </a:rPr>
            </a:br>
            <a:r>
              <a:rPr lang="en-US" sz="4900" b="1" kern="1000" dirty="0" smtClean="0">
                <a:solidFill>
                  <a:srgbClr val="6961A3"/>
                </a:solidFill>
                <a:latin typeface="+mn-lt"/>
                <a:ea typeface="Arial Black" charset="0"/>
                <a:cs typeface="Arial" charset="0"/>
              </a:rPr>
              <a:t>Thank you for listening</a:t>
            </a:r>
            <a:br>
              <a:rPr lang="en-US" sz="4900" b="1" kern="1000" dirty="0" smtClean="0">
                <a:solidFill>
                  <a:srgbClr val="6961A3"/>
                </a:solidFill>
                <a:latin typeface="+mn-lt"/>
                <a:ea typeface="Arial Black" charset="0"/>
                <a:cs typeface="Arial" charset="0"/>
              </a:rPr>
            </a:br>
            <a:r>
              <a:rPr lang="en-US" sz="5400" b="1" kern="1000" spc="-150" dirty="0" smtClean="0">
                <a:solidFill>
                  <a:srgbClr val="6961A3"/>
                </a:solidFill>
                <a:latin typeface="+mn-lt"/>
                <a:ea typeface="Arial Black" charset="0"/>
                <a:cs typeface="Arial" charset="0"/>
              </a:rPr>
              <a:t>Enjoy the day </a:t>
            </a:r>
            <a:r>
              <a:rPr lang="en-US" sz="5400" b="1" kern="1000" spc="-150" dirty="0">
                <a:solidFill>
                  <a:srgbClr val="6961A3"/>
                </a:solidFill>
                <a:latin typeface="+mn-lt"/>
                <a:ea typeface="Arial Black" charset="0"/>
                <a:cs typeface="Arial Black" charset="0"/>
              </a:rPr>
              <a:t/>
            </a:r>
            <a:br>
              <a:rPr lang="en-US" sz="5400" b="1" kern="1000" spc="-150" dirty="0">
                <a:solidFill>
                  <a:srgbClr val="6961A3"/>
                </a:solidFill>
                <a:latin typeface="+mn-lt"/>
                <a:ea typeface="Arial Black" charset="0"/>
                <a:cs typeface="Arial Black" charset="0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94EAC3-1C9D-4C47-AEB8-5D225E4E342D}"/>
              </a:ext>
            </a:extLst>
          </p:cNvPr>
          <p:cNvSpPr/>
          <p:nvPr/>
        </p:nvSpPr>
        <p:spPr>
          <a:xfrm>
            <a:off x="434068" y="3513110"/>
            <a:ext cx="11323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00" cap="none" spc="-150" normalizeH="0" baseline="0" noProof="0" dirty="0" smtClean="0">
                <a:ln>
                  <a:noFill/>
                </a:ln>
                <a:solidFill>
                  <a:srgbClr val="F7A60D"/>
                </a:solidFill>
                <a:effectLst/>
                <a:uLnTx/>
                <a:uFillTx/>
                <a:ea typeface="Arial Black" charset="0"/>
                <a:cs typeface="Arial" panose="020B0604020202020204" pitchFamily="34" charset="0"/>
              </a:rPr>
              <a:t>Join</a:t>
            </a:r>
            <a:r>
              <a:rPr kumimoji="0" lang="en-US" sz="4400" b="1" i="0" u="none" strike="noStrike" kern="1000" cap="none" spc="-150" normalizeH="0" noProof="0" dirty="0" smtClean="0">
                <a:ln>
                  <a:noFill/>
                </a:ln>
                <a:solidFill>
                  <a:srgbClr val="F7A60D"/>
                </a:solidFill>
                <a:effectLst/>
                <a:uLnTx/>
                <a:uFillTx/>
                <a:ea typeface="Arial Black" charset="0"/>
                <a:cs typeface="Arial" panose="020B0604020202020204" pitchFamily="34" charset="0"/>
              </a:rPr>
              <a:t> the discussion at </a:t>
            </a:r>
            <a:br>
              <a:rPr kumimoji="0" lang="en-US" sz="4400" b="1" i="0" u="none" strike="noStrike" kern="1000" cap="none" spc="-150" normalizeH="0" noProof="0" dirty="0" smtClean="0">
                <a:ln>
                  <a:noFill/>
                </a:ln>
                <a:solidFill>
                  <a:srgbClr val="F7A60D"/>
                </a:solidFill>
                <a:effectLst/>
                <a:uLnTx/>
                <a:uFillTx/>
                <a:ea typeface="Arial Black" charset="0"/>
                <a:cs typeface="Arial" panose="020B0604020202020204" pitchFamily="34" charset="0"/>
              </a:rPr>
            </a:br>
            <a:r>
              <a:rPr kumimoji="0" lang="en-US" sz="4400" b="1" i="0" u="sng" strike="noStrike" kern="1000" cap="none" spc="-150" normalizeH="0" noProof="0" dirty="0" smtClean="0">
                <a:ln>
                  <a:noFill/>
                </a:ln>
                <a:solidFill>
                  <a:srgbClr val="F7A60D"/>
                </a:solidFill>
                <a:effectLst/>
                <a:uLnTx/>
                <a:uFillTx/>
                <a:ea typeface="Arial Black" charset="0"/>
                <a:cs typeface="Arial" panose="020B0604020202020204" pitchFamily="34" charset="0"/>
                <a:hlinkClick r:id="rId2"/>
              </a:rPr>
              <a:t>www.csp.org.uk/icsp/fcp</a:t>
            </a:r>
            <a:r>
              <a:rPr lang="en-US" sz="4400" b="1" kern="1000" spc="-150" dirty="0">
                <a:solidFill>
                  <a:srgbClr val="F7A60D"/>
                </a:solidFill>
                <a:ea typeface="Arial Black" charset="0"/>
                <a:cs typeface="Arial" panose="020B0604020202020204" pitchFamily="34" charset="0"/>
              </a:rPr>
              <a:t> </a:t>
            </a:r>
            <a:r>
              <a:rPr lang="en-US" sz="4400" b="1" kern="1000" spc="-150" baseline="0" dirty="0" smtClean="0">
                <a:solidFill>
                  <a:srgbClr val="F7A60D"/>
                </a:solidFill>
                <a:ea typeface="Arial Black" charset="0"/>
                <a:cs typeface="Arial" panose="020B0604020202020204" pitchFamily="34" charset="0"/>
              </a:rPr>
              <a:t>or</a:t>
            </a:r>
            <a:r>
              <a:rPr lang="en-US" sz="4400" b="1" kern="1000" spc="-150" dirty="0" smtClean="0">
                <a:solidFill>
                  <a:srgbClr val="F7A60D"/>
                </a:solidFill>
                <a:ea typeface="Arial Black" charset="0"/>
                <a:cs typeface="Arial" panose="020B0604020202020204" pitchFamily="34" charset="0"/>
              </a:rPr>
              <a:t> email </a:t>
            </a:r>
            <a:r>
              <a:rPr lang="en-US" sz="4400" b="1" kern="1000" spc="-150" dirty="0" smtClean="0">
                <a:solidFill>
                  <a:schemeClr val="accent1">
                    <a:lumMod val="50000"/>
                  </a:schemeClr>
                </a:solidFill>
                <a:ea typeface="Arial Black" charset="0"/>
                <a:cs typeface="Arial" panose="020B0604020202020204" pitchFamily="34" charset="0"/>
                <a:hlinkClick r:id="rId3"/>
              </a:rPr>
              <a:t>fcp@csp.org.uk</a:t>
            </a:r>
            <a:r>
              <a:rPr lang="en-US" sz="4400" b="1" kern="1000" spc="-150" dirty="0" smtClean="0">
                <a:solidFill>
                  <a:schemeClr val="accent1">
                    <a:lumMod val="50000"/>
                  </a:schemeClr>
                </a:solidFill>
                <a:ea typeface="Arial Black" charset="0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000" cap="none" spc="-15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Arial Blac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-1041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>
                <a:solidFill>
                  <a:srgbClr val="27236D"/>
                </a:solidFill>
                <a:latin typeface="+mn-lt"/>
              </a:rPr>
              <a:t>Opportunity</a:t>
            </a:r>
            <a:r>
              <a:rPr lang="en-GB" sz="5400" b="1" dirty="0" smtClean="0"/>
              <a:t> </a:t>
            </a:r>
            <a:endParaRPr lang="en-GB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984926"/>
            <a:ext cx="7874000" cy="504432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171" y="328549"/>
            <a:ext cx="5181600" cy="1325563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>
                <a:solidFill>
                  <a:srgbClr val="27236D"/>
                </a:solidFill>
                <a:latin typeface="+mn-lt"/>
              </a:rPr>
              <a:t>Areas of impact</a:t>
            </a:r>
          </a:p>
        </p:txBody>
      </p:sp>
      <p:pic>
        <p:nvPicPr>
          <p:cNvPr id="1026" name="Picture 2" descr="Image result for Early Intervention consistent ad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33" y="4060191"/>
            <a:ext cx="2821391" cy="1837689"/>
          </a:xfrm>
          <a:prstGeom prst="roundRect">
            <a:avLst>
              <a:gd name="adj" fmla="val 2413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4" y="328549"/>
            <a:ext cx="5119063" cy="384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2267"/>
          <a:stretch/>
        </p:blipFill>
        <p:spPr>
          <a:xfrm>
            <a:off x="6972966" y="1507023"/>
            <a:ext cx="4646009" cy="439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27236D"/>
                </a:solidFill>
                <a:latin typeface="+mn-lt"/>
              </a:rPr>
              <a:t>Challenges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58800" y="1825625"/>
            <a:ext cx="4837603" cy="391953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003425"/>
            <a:ext cx="5181600" cy="4351338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27236D"/>
                </a:solidFill>
              </a:rPr>
              <a:t>Implementation</a:t>
            </a:r>
          </a:p>
          <a:p>
            <a:r>
              <a:rPr lang="en-GB" sz="3600" dirty="0" smtClean="0">
                <a:solidFill>
                  <a:srgbClr val="27236D"/>
                </a:solidFill>
              </a:rPr>
              <a:t>Workforce and </a:t>
            </a:r>
            <a:r>
              <a:rPr lang="en-GB" sz="3600" dirty="0">
                <a:solidFill>
                  <a:srgbClr val="27236D"/>
                </a:solidFill>
              </a:rPr>
              <a:t>p</a:t>
            </a:r>
            <a:r>
              <a:rPr lang="en-GB" sz="3600" dirty="0" smtClean="0">
                <a:solidFill>
                  <a:srgbClr val="27236D"/>
                </a:solidFill>
              </a:rPr>
              <a:t>rofessional identity</a:t>
            </a:r>
          </a:p>
          <a:p>
            <a:r>
              <a:rPr lang="en-GB" sz="3600" dirty="0" smtClean="0">
                <a:solidFill>
                  <a:srgbClr val="27236D"/>
                </a:solidFill>
              </a:rPr>
              <a:t>Sustainable funding</a:t>
            </a:r>
          </a:p>
          <a:p>
            <a:r>
              <a:rPr lang="en-GB" sz="3600" dirty="0" smtClean="0">
                <a:solidFill>
                  <a:srgbClr val="27236D"/>
                </a:solidFill>
              </a:rPr>
              <a:t>Evaluation </a:t>
            </a:r>
          </a:p>
          <a:p>
            <a:r>
              <a:rPr lang="en-GB" sz="3600" dirty="0" smtClean="0">
                <a:solidFill>
                  <a:srgbClr val="27236D"/>
                </a:solidFill>
              </a:rPr>
              <a:t>Change</a:t>
            </a:r>
            <a:endParaRPr lang="en-GB" sz="3600" dirty="0">
              <a:solidFill>
                <a:srgbClr val="2723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174522"/>
              </p:ext>
            </p:extLst>
          </p:nvPr>
        </p:nvGraphicFramePr>
        <p:xfrm>
          <a:off x="7421336" y="-166450"/>
          <a:ext cx="4770664" cy="635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94048" y="1040050"/>
            <a:ext cx="6973551" cy="494792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accent5"/>
                </a:solidFill>
              </a:rPr>
              <a:t>Safety</a:t>
            </a:r>
            <a:r>
              <a:rPr lang="en-GB" sz="2800" dirty="0" smtClean="0"/>
              <a:t>                  MSK skills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	        Resources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	        Concerns</a:t>
            </a:r>
          </a:p>
          <a:p>
            <a:r>
              <a:rPr lang="en-GB" sz="15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GB" sz="2800" b="1" dirty="0" smtClean="0">
                <a:solidFill>
                  <a:srgbClr val="00B050"/>
                </a:solidFill>
              </a:rPr>
              <a:t>Sustainability   </a:t>
            </a:r>
            <a:r>
              <a:rPr lang="en-GB" sz="2800" b="1" dirty="0" smtClean="0"/>
              <a:t> </a:t>
            </a:r>
            <a:r>
              <a:rPr lang="en-GB" sz="2800" dirty="0" smtClean="0"/>
              <a:t>  Funding</a:t>
            </a:r>
            <a:endParaRPr lang="en-GB" sz="2800" dirty="0"/>
          </a:p>
          <a:p>
            <a:r>
              <a:rPr lang="en-GB" sz="2800" dirty="0"/>
              <a:t>	                   </a:t>
            </a:r>
            <a:r>
              <a:rPr lang="en-GB" sz="2800" dirty="0" smtClean="0"/>
              <a:t>Future workforce </a:t>
            </a:r>
          </a:p>
          <a:p>
            <a:endParaRPr lang="en-GB" sz="1500" dirty="0"/>
          </a:p>
          <a:p>
            <a:r>
              <a:rPr lang="en-GB" sz="3200" b="1" dirty="0" smtClean="0">
                <a:solidFill>
                  <a:srgbClr val="E6AF00"/>
                </a:solidFill>
              </a:rPr>
              <a:t>Effectiveness </a:t>
            </a:r>
            <a:r>
              <a:rPr lang="en-GB" sz="3200" b="1" dirty="0" smtClean="0"/>
              <a:t>  </a:t>
            </a:r>
            <a:r>
              <a:rPr lang="en-GB" sz="2800" dirty="0" smtClean="0"/>
              <a:t>Patient &amp; public expectations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	        Practice teams</a:t>
            </a:r>
          </a:p>
          <a:p>
            <a:r>
              <a:rPr lang="en-GB" sz="2800" dirty="0" smtClean="0"/>
              <a:t>		        Evaluation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	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94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908" y="457200"/>
            <a:ext cx="6780212" cy="921726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 smtClean="0">
                <a:solidFill>
                  <a:srgbClr val="27236D"/>
                </a:solidFill>
                <a:latin typeface="+mn-lt"/>
              </a:rPr>
              <a:t>Making changes </a:t>
            </a:r>
            <a:endParaRPr lang="en-GB" sz="5400" b="1" dirty="0">
              <a:solidFill>
                <a:srgbClr val="27236D"/>
              </a:solidFill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4988" y="1647701"/>
            <a:ext cx="6172200" cy="4090623"/>
          </a:xfrm>
          <a:prstGeom prst="round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" y="1378926"/>
            <a:ext cx="4836160" cy="462817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27236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E6B11F"/>
                </a:solidFill>
              </a:rPr>
              <a:t>Start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27236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C86102"/>
                </a:solidFill>
              </a:rPr>
              <a:t>Get involved – what’s needed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27236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4D809D"/>
                </a:solidFill>
              </a:rPr>
              <a:t>Tell the </a:t>
            </a:r>
            <a:r>
              <a:rPr lang="en-GB" sz="3200" b="1" dirty="0">
                <a:solidFill>
                  <a:srgbClr val="4D809D"/>
                </a:solidFill>
              </a:rPr>
              <a:t>story  – what </a:t>
            </a:r>
            <a:r>
              <a:rPr lang="en-GB" sz="3200" b="1" dirty="0" smtClean="0">
                <a:solidFill>
                  <a:srgbClr val="4D809D"/>
                </a:solidFill>
              </a:rPr>
              <a:t>and to who</a:t>
            </a:r>
          </a:p>
        </p:txBody>
      </p:sp>
    </p:spTree>
    <p:extLst>
      <p:ext uri="{BB962C8B-B14F-4D97-AF65-F5344CB8AC3E}">
        <p14:creationId xmlns:p14="http://schemas.microsoft.com/office/powerpoint/2010/main" val="25125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2854" y="520844"/>
            <a:ext cx="3081546" cy="53846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GB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  <a:r>
              <a:rPr lang="en-GB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 to support </a:t>
            </a:r>
            <a:r>
              <a:rPr lang="en-GB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management </a:t>
            </a:r>
            <a:r>
              <a:rPr lang="en-GB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red flags and other </a:t>
            </a:r>
            <a:r>
              <a:rPr lang="en-GB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 findings </a:t>
            </a:r>
            <a:r>
              <a:rPr lang="en-GB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may require early </a:t>
            </a:r>
            <a:r>
              <a:rPr lang="en-GB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endParaRPr lang="en-GB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GB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and practice information </a:t>
            </a:r>
            <a:endParaRPr lang="en-GB" sz="1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GB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Agreed </a:t>
            </a:r>
            <a:r>
              <a:rPr lang="en-GB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 for: requesting </a:t>
            </a:r>
            <a:r>
              <a:rPr lang="en-GB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interpretation </a:t>
            </a:r>
            <a:r>
              <a:rPr lang="en-GB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imaging and other investigations, acting on results of investigations, injection therapy, independent prescribing, </a:t>
            </a:r>
            <a:r>
              <a:rPr lang="en-GB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Group or Patient Specific Directions</a:t>
            </a:r>
            <a:endParaRPr lang="en-GB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7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890000" y="520844"/>
            <a:ext cx="3117337" cy="53846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66700" lvl="1" indent="-180975">
              <a:buFont typeface="Arial" charset="0"/>
              <a:buChar char="•"/>
            </a:pPr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for clinic documentation, standardised examination tools, protocols for patient correspondence, communication with other services / stakeholders, </a:t>
            </a:r>
          </a:p>
          <a:p>
            <a:pPr marL="266700" lvl="1" indent="-180975">
              <a:buFont typeface="Arial" charset="0"/>
              <a:buChar char="•"/>
            </a:pPr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 that ensure safety for all patients in respect of cover for annual, unexpected or sick leave i.e. to action results or follow up on urgent clinical </a:t>
            </a:r>
            <a:r>
              <a:rPr lang="en-GB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  <a:endParaRPr lang="en-GB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-180975" defTabSz="960120">
              <a:spcBef>
                <a:spcPts val="525"/>
              </a:spcBef>
              <a:buFont typeface="Arial" charset="0"/>
              <a:buChar char="•"/>
            </a:pPr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 for data collection to support service evaluation and audit</a:t>
            </a:r>
          </a:p>
          <a:p>
            <a:pPr marL="266700" indent="-180975"/>
            <a:endParaRPr lang="en-GB" sz="1700" dirty="0">
              <a:solidFill>
                <a:schemeClr val="tx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086100" y="4318001"/>
            <a:ext cx="6045200" cy="2400300"/>
          </a:xfrm>
          <a:prstGeom prst="roundRect">
            <a:avLst/>
          </a:prstGeom>
          <a:solidFill>
            <a:srgbClr val="AEF4BB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Regular mentorship for the FCP with a designated GP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FCP attendance at: GP meetings to discuss cases and share learning, MDT / pathway meetings to share and support system-wide learning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Appraisal and supervision meetings to enable goal and performance monitoring, peer supervision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Compliance with the MSK Core Capabilities Framework</a:t>
            </a:r>
          </a:p>
        </p:txBody>
      </p:sp>
      <p:graphicFrame>
        <p:nvGraphicFramePr>
          <p:cNvPr id="1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096300"/>
              </p:ext>
            </p:extLst>
          </p:nvPr>
        </p:nvGraphicFramePr>
        <p:xfrm>
          <a:off x="3907518" y="-1084444"/>
          <a:ext cx="4770664" cy="635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70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70114" y="1976153"/>
            <a:ext cx="3852000" cy="3826657"/>
          </a:xfrm>
          <a:prstGeom prst="ellipse">
            <a:avLst/>
          </a:prstGeom>
          <a:solidFill>
            <a:srgbClr val="696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Image result for person clipar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85" y="1252071"/>
            <a:ext cx="709509" cy="97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person clipar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93" y="1950068"/>
            <a:ext cx="797079" cy="109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person clipart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66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99" y="1739335"/>
            <a:ext cx="709509" cy="97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person clipar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51" y="3241212"/>
            <a:ext cx="829139" cy="113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person clipart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54" y="3480622"/>
            <a:ext cx="709509" cy="97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person clipart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50" y="4660977"/>
            <a:ext cx="709509" cy="97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person clipart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66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07" y="4825992"/>
            <a:ext cx="689280" cy="97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05" y="5283797"/>
            <a:ext cx="895415" cy="123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1700000">
            <a:off x="4240307" y="2526439"/>
            <a:ext cx="2700000" cy="270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chemeClr val="bg1"/>
                </a:solidFill>
              </a:rPr>
              <a:t>    Skills           Building        Knowledge       Sharing</a:t>
            </a:r>
            <a:endParaRPr lang="en-US" sz="3200" b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4086" y="2713864"/>
            <a:ext cx="2344399" cy="2343600"/>
          </a:xfrm>
          <a:prstGeom prst="ellipse">
            <a:avLst/>
          </a:prstGeom>
          <a:solidFill>
            <a:srgbClr val="27236D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b="1" dirty="0" smtClean="0">
                <a:solidFill>
                  <a:schemeClr val="bg1"/>
                </a:solidFill>
              </a:rPr>
              <a:t/>
            </a:r>
            <a:br>
              <a:rPr lang="en-GB" sz="3000" b="1" dirty="0" smtClean="0">
                <a:solidFill>
                  <a:schemeClr val="bg1"/>
                </a:solidFill>
              </a:rPr>
            </a:br>
            <a:r>
              <a:rPr lang="en-GB" sz="3000" b="1" dirty="0" smtClean="0">
                <a:solidFill>
                  <a:schemeClr val="bg1"/>
                </a:solidFill>
              </a:rPr>
              <a:t>Common interests</a:t>
            </a:r>
            <a:endParaRPr lang="en-GB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64" y="969818"/>
            <a:ext cx="7725845" cy="4351338"/>
          </a:xfrm>
          <a:prstGeom prst="round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951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225</Words>
  <Application>Microsoft Office PowerPoint</Application>
  <PresentationFormat>Widescreen</PresentationFormat>
  <Paragraphs>57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PowerPoint Presentation</vt:lpstr>
      <vt:lpstr>Opportunity </vt:lpstr>
      <vt:lpstr>Areas of impact</vt:lpstr>
      <vt:lpstr>Challenges</vt:lpstr>
      <vt:lpstr>PowerPoint Presentation</vt:lpstr>
      <vt:lpstr>Making changes </vt:lpstr>
      <vt:lpstr>PowerPoint Presentation</vt:lpstr>
      <vt:lpstr>PowerPoint Presentation</vt:lpstr>
      <vt:lpstr>PowerPoint Presentation</vt:lpstr>
      <vt:lpstr> Thank you for listening Enjoy the day  </vt:lpstr>
    </vt:vector>
  </TitlesOfParts>
  <Company>Chartered Society of Physiotherapy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presentation-  Aim excite, optimism , energise Areas to cover</dc:title>
  <dc:creator>Sarah Withers</dc:creator>
  <cp:lastModifiedBy>Sarah Withers</cp:lastModifiedBy>
  <cp:revision>26</cp:revision>
  <dcterms:created xsi:type="dcterms:W3CDTF">2019-01-17T11:04:58Z</dcterms:created>
  <dcterms:modified xsi:type="dcterms:W3CDTF">2019-01-24T13:23:40Z</dcterms:modified>
</cp:coreProperties>
</file>