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3004800" cy="9753600"/>
  <p:notesSz cx="6858000" cy="9144000"/>
  <p:defaultTextStyle>
    <a:lvl1pPr algn="ctr" defTabSz="584200">
      <a:defRPr sz="3600">
        <a:solidFill>
          <a:srgbClr val="606060"/>
        </a:solidFill>
        <a:latin typeface="Gill Sans Light"/>
        <a:ea typeface="Gill Sans Light"/>
        <a:cs typeface="Gill Sans Light"/>
        <a:sym typeface="Gill Sans Light"/>
      </a:defRPr>
    </a:lvl1pPr>
    <a:lvl2pPr algn="ctr" defTabSz="584200">
      <a:defRPr sz="3600">
        <a:solidFill>
          <a:srgbClr val="606060"/>
        </a:solidFill>
        <a:latin typeface="Gill Sans Light"/>
        <a:ea typeface="Gill Sans Light"/>
        <a:cs typeface="Gill Sans Light"/>
        <a:sym typeface="Gill Sans Light"/>
      </a:defRPr>
    </a:lvl2pPr>
    <a:lvl3pPr algn="ctr" defTabSz="584200">
      <a:defRPr sz="3600">
        <a:solidFill>
          <a:srgbClr val="606060"/>
        </a:solidFill>
        <a:latin typeface="Gill Sans Light"/>
        <a:ea typeface="Gill Sans Light"/>
        <a:cs typeface="Gill Sans Light"/>
        <a:sym typeface="Gill Sans Light"/>
      </a:defRPr>
    </a:lvl3pPr>
    <a:lvl4pPr algn="ctr" defTabSz="584200">
      <a:defRPr sz="3600">
        <a:solidFill>
          <a:srgbClr val="606060"/>
        </a:solidFill>
        <a:latin typeface="Gill Sans Light"/>
        <a:ea typeface="Gill Sans Light"/>
        <a:cs typeface="Gill Sans Light"/>
        <a:sym typeface="Gill Sans Light"/>
      </a:defRPr>
    </a:lvl4pPr>
    <a:lvl5pPr algn="ctr" defTabSz="584200">
      <a:defRPr sz="3600">
        <a:solidFill>
          <a:srgbClr val="606060"/>
        </a:solidFill>
        <a:latin typeface="Gill Sans Light"/>
        <a:ea typeface="Gill Sans Light"/>
        <a:cs typeface="Gill Sans Light"/>
        <a:sym typeface="Gill Sans Light"/>
      </a:defRPr>
    </a:lvl5pPr>
    <a:lvl6pPr algn="ctr" defTabSz="584200">
      <a:defRPr sz="3600">
        <a:solidFill>
          <a:srgbClr val="606060"/>
        </a:solidFill>
        <a:latin typeface="Gill Sans Light"/>
        <a:ea typeface="Gill Sans Light"/>
        <a:cs typeface="Gill Sans Light"/>
        <a:sym typeface="Gill Sans Light"/>
      </a:defRPr>
    </a:lvl6pPr>
    <a:lvl7pPr algn="ctr" defTabSz="584200">
      <a:defRPr sz="3600">
        <a:solidFill>
          <a:srgbClr val="606060"/>
        </a:solidFill>
        <a:latin typeface="Gill Sans Light"/>
        <a:ea typeface="Gill Sans Light"/>
        <a:cs typeface="Gill Sans Light"/>
        <a:sym typeface="Gill Sans Light"/>
      </a:defRPr>
    </a:lvl7pPr>
    <a:lvl8pPr algn="ctr" defTabSz="584200">
      <a:defRPr sz="3600">
        <a:solidFill>
          <a:srgbClr val="606060"/>
        </a:solidFill>
        <a:latin typeface="Gill Sans Light"/>
        <a:ea typeface="Gill Sans Light"/>
        <a:cs typeface="Gill Sans Light"/>
        <a:sym typeface="Gill Sans Light"/>
      </a:defRPr>
    </a:lvl8pPr>
    <a:lvl9pPr algn="ctr" defTabSz="584200">
      <a:defRPr sz="3600">
        <a:solidFill>
          <a:srgbClr val="606060"/>
        </a:solidFill>
        <a:latin typeface="Gill Sans Light"/>
        <a:ea typeface="Gill Sans Light"/>
        <a:cs typeface="Gill Sans Light"/>
        <a:sym typeface="Gill Sans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Gill Sans SemiBold"/>
          <a:ea typeface="Gill Sans SemiBold"/>
          <a:cs typeface="Gill Sans SemiBold"/>
        </a:font>
        <a:srgbClr val="606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D4DAE0"/>
          </a:solidFill>
        </a:fill>
      </a:tcStyle>
    </a:wholeTbl>
    <a:band2H>
      <a:tcTxStyle/>
      <a:tcStyle>
        <a:tcBdr/>
        <a:fill>
          <a:solidFill>
            <a:srgbClr val="EBEDF0"/>
          </a:solidFill>
        </a:fill>
      </a:tcStyle>
    </a:band2H>
    <a:firstCol>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708CA5"/>
          </a:solidFill>
        </a:fill>
      </a:tcStyle>
    </a:firstCol>
    <a:lastRow>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381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708CA5"/>
          </a:solidFill>
        </a:fill>
      </a:tcStyle>
    </a:lastRow>
    <a:firstRow>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381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708CA5"/>
          </a:solidFill>
        </a:fill>
      </a:tcStyle>
    </a:firstRow>
  </a:tblStyle>
  <a:tblStyle styleId="{C7B018BB-80A7-4F77-B60F-C8B233D01FF8}" styleName="">
    <a:tblBg/>
    <a:wholeTbl>
      <a:tcTxStyle b="on" i="on">
        <a:font>
          <a:latin typeface="Gill Sans SemiBold"/>
          <a:ea typeface="Gill Sans SemiBold"/>
          <a:cs typeface="Gill Sans SemiBold"/>
        </a:font>
        <a:srgbClr val="606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DDE0D3"/>
          </a:solidFill>
        </a:fill>
      </a:tcStyle>
    </a:wholeTbl>
    <a:band2H>
      <a:tcTxStyle/>
      <a:tcStyle>
        <a:tcBdr/>
        <a:fill>
          <a:solidFill>
            <a:srgbClr val="EFF0EA"/>
          </a:solidFill>
        </a:fill>
      </a:tcStyle>
    </a:band2H>
    <a:firstCol>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98A66D"/>
          </a:solidFill>
        </a:fill>
      </a:tcStyle>
    </a:firstCol>
    <a:lastRow>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381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98A66D"/>
          </a:solidFill>
        </a:fill>
      </a:tcStyle>
    </a:lastRow>
    <a:firstRow>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381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98A66D"/>
          </a:solidFill>
        </a:fill>
      </a:tcStyle>
    </a:firstRow>
  </a:tblStyle>
  <a:tblStyle styleId="{EEE7283C-3CF3-47DC-8721-378D4A62B228}" styleName="">
    <a:tblBg/>
    <a:wholeTbl>
      <a:tcTxStyle b="on" i="on">
        <a:font>
          <a:latin typeface="Gill Sans SemiBold"/>
          <a:ea typeface="Gill Sans SemiBold"/>
          <a:cs typeface="Gill Sans SemiBold"/>
        </a:font>
        <a:srgbClr val="606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D8D6DD"/>
          </a:solidFill>
        </a:fill>
      </a:tcStyle>
    </a:wholeTbl>
    <a:band2H>
      <a:tcTxStyle/>
      <a:tcStyle>
        <a:tcBdr/>
        <a:fill>
          <a:solidFill>
            <a:srgbClr val="ECECEF"/>
          </a:solidFill>
        </a:fill>
      </a:tcStyle>
    </a:band2H>
    <a:firstCol>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837B9A"/>
          </a:solidFill>
        </a:fill>
      </a:tcStyle>
    </a:firstCol>
    <a:lastRow>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381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837B9A"/>
          </a:solidFill>
        </a:fill>
      </a:tcStyle>
    </a:lastRow>
    <a:firstRow>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381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837B9A"/>
          </a:solidFill>
        </a:fill>
      </a:tcStyle>
    </a:firstRow>
  </a:tblStyle>
  <a:tblStyle styleId="{CF821DB8-F4EB-4A41-A1BA-3FCAFE7338EE}" styleName="">
    <a:tblBg/>
    <a:wholeTbl>
      <a:tcTxStyle b="on" i="on">
        <a:font>
          <a:latin typeface="Gill Sans SemiBold"/>
          <a:ea typeface="Gill Sans SemiBold"/>
          <a:cs typeface="Gill Sans SemiBold"/>
        </a:font>
        <a:srgbClr val="60606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a:tcStyle>
        <a:tcBdr/>
        <a:fill>
          <a:solidFill>
            <a:srgbClr val="000060"/>
          </a:solidFill>
        </a:fill>
      </a:tcStyle>
    </a:band2H>
    <a:firstCol>
      <a:tcTxStyle b="on" i="on">
        <a:font>
          <a:latin typeface="Gill Sans SemiBold"/>
          <a:ea typeface="Gill Sans SemiBold"/>
          <a:cs typeface="Gill Sans SemiBold"/>
        </a:font>
        <a:srgbClr val="00006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08CA5"/>
          </a:solidFill>
        </a:fill>
      </a:tcStyle>
    </a:firstCol>
    <a:lastRow>
      <a:tcTxStyle b="on" i="on">
        <a:font>
          <a:latin typeface="Gill Sans SemiBold"/>
          <a:ea typeface="Gill Sans SemiBold"/>
          <a:cs typeface="Gill Sans SemiBold"/>
        </a:font>
        <a:srgbClr val="606060"/>
      </a:tcTxStyle>
      <a:tcStyle>
        <a:tcBdr>
          <a:left>
            <a:ln w="12700" cap="flat">
              <a:noFill/>
              <a:miter lim="400000"/>
            </a:ln>
          </a:left>
          <a:right>
            <a:ln w="12700" cap="flat">
              <a:noFill/>
              <a:miter lim="400000"/>
            </a:ln>
          </a:right>
          <a:top>
            <a:ln w="50800" cap="flat">
              <a:solidFill>
                <a:srgbClr val="606060"/>
              </a:solidFill>
              <a:prstDash val="solid"/>
              <a:bevel/>
            </a:ln>
          </a:top>
          <a:bottom>
            <a:ln w="25400" cap="flat">
              <a:solidFill>
                <a:srgbClr val="606060"/>
              </a:solidFill>
              <a:prstDash val="solid"/>
              <a:bevel/>
            </a:ln>
          </a:bottom>
          <a:insideH>
            <a:ln w="12700" cap="flat">
              <a:noFill/>
              <a:miter lim="400000"/>
            </a:ln>
          </a:insideH>
          <a:insideV>
            <a:ln w="12700" cap="flat">
              <a:noFill/>
              <a:miter lim="400000"/>
            </a:ln>
          </a:insideV>
        </a:tcBdr>
        <a:fill>
          <a:solidFill>
            <a:srgbClr val="000060"/>
          </a:solidFill>
        </a:fill>
      </a:tcStyle>
    </a:lastRow>
    <a:firstRow>
      <a:tcTxStyle b="on" i="on">
        <a:font>
          <a:latin typeface="Gill Sans SemiBold"/>
          <a:ea typeface="Gill Sans SemiBold"/>
          <a:cs typeface="Gill Sans SemiBold"/>
        </a:font>
        <a:srgbClr val="000060"/>
      </a:tcTxStyle>
      <a:tcStyle>
        <a:tcBdr>
          <a:left>
            <a:ln w="12700" cap="flat">
              <a:noFill/>
              <a:miter lim="400000"/>
            </a:ln>
          </a:left>
          <a:right>
            <a:ln w="12700" cap="flat">
              <a:noFill/>
              <a:miter lim="400000"/>
            </a:ln>
          </a:right>
          <a:top>
            <a:ln w="25400" cap="flat">
              <a:solidFill>
                <a:srgbClr val="606060"/>
              </a:solidFill>
              <a:prstDash val="solid"/>
              <a:bevel/>
            </a:ln>
          </a:top>
          <a:bottom>
            <a:ln w="25400" cap="flat">
              <a:solidFill>
                <a:srgbClr val="606060"/>
              </a:solidFill>
              <a:prstDash val="solid"/>
              <a:bevel/>
            </a:ln>
          </a:bottom>
          <a:insideH>
            <a:ln w="12700" cap="flat">
              <a:noFill/>
              <a:miter lim="400000"/>
            </a:ln>
          </a:insideH>
          <a:insideV>
            <a:ln w="12700" cap="flat">
              <a:noFill/>
              <a:miter lim="400000"/>
            </a:ln>
          </a:insideV>
        </a:tcBdr>
        <a:fill>
          <a:solidFill>
            <a:srgbClr val="708CA5"/>
          </a:solidFill>
        </a:fill>
      </a:tcStyle>
    </a:firstRow>
  </a:tblStyle>
  <a:tblStyle styleId="{33BA23B1-9221-436E-865A-0063620EA4FD}" styleName="">
    <a:tblBg/>
    <a:wholeTbl>
      <a:tcTxStyle b="on" i="on">
        <a:font>
          <a:latin typeface="Gill Sans SemiBold"/>
          <a:ea typeface="Gill Sans SemiBold"/>
          <a:cs typeface="Gill Sans SemiBold"/>
        </a:font>
        <a:srgbClr val="606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D1D1D1"/>
          </a:solidFill>
        </a:fill>
      </a:tcStyle>
    </a:wholeTbl>
    <a:band2H>
      <a:tcTxStyle/>
      <a:tcStyle>
        <a:tcBdr/>
        <a:fill>
          <a:solidFill>
            <a:srgbClr val="E9E9E9"/>
          </a:solidFill>
        </a:fill>
      </a:tcStyle>
    </a:band2H>
    <a:firstCol>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606060"/>
          </a:solidFill>
        </a:fill>
      </a:tcStyle>
    </a:firstCol>
    <a:lastRow>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38100" cap="flat">
              <a:solidFill>
                <a:srgbClr val="000060"/>
              </a:solidFill>
              <a:prstDash val="solid"/>
              <a:bevel/>
            </a:ln>
          </a:top>
          <a:bottom>
            <a:ln w="127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606060"/>
          </a:solidFill>
        </a:fill>
      </a:tcStyle>
    </a:lastRow>
    <a:firstRow>
      <a:tcTxStyle b="on" i="on">
        <a:font>
          <a:latin typeface="Gill Sans SemiBold"/>
          <a:ea typeface="Gill Sans SemiBold"/>
          <a:cs typeface="Gill Sans SemiBold"/>
        </a:font>
        <a:srgbClr val="000060"/>
      </a:tcTxStyle>
      <a:tcStyle>
        <a:tcBdr>
          <a:left>
            <a:ln w="12700" cap="flat">
              <a:solidFill>
                <a:srgbClr val="000060"/>
              </a:solidFill>
              <a:prstDash val="solid"/>
              <a:bevel/>
            </a:ln>
          </a:left>
          <a:right>
            <a:ln w="12700" cap="flat">
              <a:solidFill>
                <a:srgbClr val="000060"/>
              </a:solidFill>
              <a:prstDash val="solid"/>
              <a:bevel/>
            </a:ln>
          </a:right>
          <a:top>
            <a:ln w="12700" cap="flat">
              <a:solidFill>
                <a:srgbClr val="000060"/>
              </a:solidFill>
              <a:prstDash val="solid"/>
              <a:bevel/>
            </a:ln>
          </a:top>
          <a:bottom>
            <a:ln w="38100" cap="flat">
              <a:solidFill>
                <a:srgbClr val="000060"/>
              </a:solidFill>
              <a:prstDash val="solid"/>
              <a:bevel/>
            </a:ln>
          </a:bottom>
          <a:insideH>
            <a:ln w="12700" cap="flat">
              <a:solidFill>
                <a:srgbClr val="000060"/>
              </a:solidFill>
              <a:prstDash val="solid"/>
              <a:bevel/>
            </a:ln>
          </a:insideH>
          <a:insideV>
            <a:ln w="12700" cap="flat">
              <a:solidFill>
                <a:srgbClr val="000060"/>
              </a:solidFill>
              <a:prstDash val="solid"/>
              <a:bevel/>
            </a:ln>
          </a:insideV>
        </a:tcBdr>
        <a:fill>
          <a:solidFill>
            <a:srgbClr val="606060"/>
          </a:solidFill>
        </a:fill>
      </a:tcStyle>
    </a:firstRow>
  </a:tblStyle>
  <a:tblStyle styleId="{2708684C-4D16-4618-839F-0558EEFCDFE6}" styleName="">
    <a:tblBg/>
    <a:wholeTbl>
      <a:tcTxStyle b="on" i="on">
        <a:font>
          <a:latin typeface="Gill Sans SemiBold"/>
          <a:ea typeface="Gill Sans SemiBold"/>
          <a:cs typeface="Gill Sans SemiBold"/>
        </a:font>
        <a:srgbClr val="606060"/>
      </a:tcTxStyle>
      <a:tcStyle>
        <a:tcBdr>
          <a:left>
            <a:ln w="12700" cap="flat">
              <a:solidFill>
                <a:srgbClr val="606060"/>
              </a:solidFill>
              <a:prstDash val="solid"/>
              <a:bevel/>
            </a:ln>
          </a:left>
          <a:right>
            <a:ln w="12700" cap="flat">
              <a:solidFill>
                <a:srgbClr val="606060"/>
              </a:solidFill>
              <a:prstDash val="solid"/>
              <a:bevel/>
            </a:ln>
          </a:right>
          <a:top>
            <a:ln w="12700" cap="flat">
              <a:solidFill>
                <a:srgbClr val="606060"/>
              </a:solidFill>
              <a:prstDash val="solid"/>
              <a:bevel/>
            </a:ln>
          </a:top>
          <a:bottom>
            <a:ln w="12700" cap="flat">
              <a:solidFill>
                <a:srgbClr val="606060"/>
              </a:solidFill>
              <a:prstDash val="solid"/>
              <a:bevel/>
            </a:ln>
          </a:bottom>
          <a:insideH>
            <a:ln w="12700" cap="flat">
              <a:solidFill>
                <a:srgbClr val="606060"/>
              </a:solidFill>
              <a:prstDash val="solid"/>
              <a:bevel/>
            </a:ln>
          </a:insideH>
          <a:insideV>
            <a:ln w="12700" cap="flat">
              <a:solidFill>
                <a:srgbClr val="606060"/>
              </a:solidFill>
              <a:prstDash val="solid"/>
              <a:bevel/>
            </a:ln>
          </a:insideV>
        </a:tcBdr>
        <a:fill>
          <a:solidFill>
            <a:srgbClr val="606060">
              <a:alpha val="20000"/>
            </a:srgbClr>
          </a:solidFill>
        </a:fill>
      </a:tcStyle>
    </a:wholeTbl>
    <a:band2H>
      <a:tcTxStyle/>
      <a:tcStyle>
        <a:tcBdr/>
        <a:fill>
          <a:solidFill>
            <a:srgbClr val="FFFFFF"/>
          </a:solidFill>
        </a:fill>
      </a:tcStyle>
    </a:band2H>
    <a:firstCol>
      <a:tcTxStyle b="on" i="on">
        <a:font>
          <a:latin typeface="Gill Sans SemiBold"/>
          <a:ea typeface="Gill Sans SemiBold"/>
          <a:cs typeface="Gill Sans SemiBold"/>
        </a:font>
        <a:srgbClr val="606060"/>
      </a:tcTxStyle>
      <a:tcStyle>
        <a:tcBdr>
          <a:left>
            <a:ln w="12700" cap="flat">
              <a:solidFill>
                <a:srgbClr val="606060"/>
              </a:solidFill>
              <a:prstDash val="solid"/>
              <a:bevel/>
            </a:ln>
          </a:left>
          <a:right>
            <a:ln w="12700" cap="flat">
              <a:solidFill>
                <a:srgbClr val="606060"/>
              </a:solidFill>
              <a:prstDash val="solid"/>
              <a:bevel/>
            </a:ln>
          </a:right>
          <a:top>
            <a:ln w="12700" cap="flat">
              <a:solidFill>
                <a:srgbClr val="606060"/>
              </a:solidFill>
              <a:prstDash val="solid"/>
              <a:bevel/>
            </a:ln>
          </a:top>
          <a:bottom>
            <a:ln w="12700" cap="flat">
              <a:solidFill>
                <a:srgbClr val="606060"/>
              </a:solidFill>
              <a:prstDash val="solid"/>
              <a:bevel/>
            </a:ln>
          </a:bottom>
          <a:insideH>
            <a:ln w="12700" cap="flat">
              <a:solidFill>
                <a:srgbClr val="606060"/>
              </a:solidFill>
              <a:prstDash val="solid"/>
              <a:bevel/>
            </a:ln>
          </a:insideH>
          <a:insideV>
            <a:ln w="12700" cap="flat">
              <a:solidFill>
                <a:srgbClr val="606060"/>
              </a:solidFill>
              <a:prstDash val="solid"/>
              <a:bevel/>
            </a:ln>
          </a:insideV>
        </a:tcBdr>
        <a:fill>
          <a:solidFill>
            <a:srgbClr val="606060">
              <a:alpha val="20000"/>
            </a:srgbClr>
          </a:solidFill>
        </a:fill>
      </a:tcStyle>
    </a:firstCol>
    <a:lastRow>
      <a:tcTxStyle b="on" i="on">
        <a:font>
          <a:latin typeface="Gill Sans SemiBold"/>
          <a:ea typeface="Gill Sans SemiBold"/>
          <a:cs typeface="Gill Sans SemiBold"/>
        </a:font>
        <a:srgbClr val="606060"/>
      </a:tcTxStyle>
      <a:tcStyle>
        <a:tcBdr>
          <a:left>
            <a:ln w="12700" cap="flat">
              <a:solidFill>
                <a:srgbClr val="606060"/>
              </a:solidFill>
              <a:prstDash val="solid"/>
              <a:bevel/>
            </a:ln>
          </a:left>
          <a:right>
            <a:ln w="12700" cap="flat">
              <a:solidFill>
                <a:srgbClr val="606060"/>
              </a:solidFill>
              <a:prstDash val="solid"/>
              <a:bevel/>
            </a:ln>
          </a:right>
          <a:top>
            <a:ln w="50800" cap="flat">
              <a:solidFill>
                <a:srgbClr val="606060"/>
              </a:solidFill>
              <a:prstDash val="solid"/>
              <a:bevel/>
            </a:ln>
          </a:top>
          <a:bottom>
            <a:ln w="12700" cap="flat">
              <a:solidFill>
                <a:srgbClr val="606060"/>
              </a:solidFill>
              <a:prstDash val="solid"/>
              <a:bevel/>
            </a:ln>
          </a:bottom>
          <a:insideH>
            <a:ln w="12700" cap="flat">
              <a:solidFill>
                <a:srgbClr val="606060"/>
              </a:solidFill>
              <a:prstDash val="solid"/>
              <a:bevel/>
            </a:ln>
          </a:insideH>
          <a:insideV>
            <a:ln w="12700" cap="flat">
              <a:solidFill>
                <a:srgbClr val="606060"/>
              </a:solidFill>
              <a:prstDash val="solid"/>
              <a:bevel/>
            </a:ln>
          </a:insideV>
        </a:tcBdr>
        <a:fill>
          <a:noFill/>
        </a:fill>
      </a:tcStyle>
    </a:lastRow>
    <a:firstRow>
      <a:tcTxStyle b="on" i="on">
        <a:font>
          <a:latin typeface="Gill Sans SemiBold"/>
          <a:ea typeface="Gill Sans SemiBold"/>
          <a:cs typeface="Gill Sans SemiBold"/>
        </a:font>
        <a:srgbClr val="606060"/>
      </a:tcTxStyle>
      <a:tcStyle>
        <a:tcBdr>
          <a:left>
            <a:ln w="12700" cap="flat">
              <a:solidFill>
                <a:srgbClr val="606060"/>
              </a:solidFill>
              <a:prstDash val="solid"/>
              <a:bevel/>
            </a:ln>
          </a:left>
          <a:right>
            <a:ln w="12700" cap="flat">
              <a:solidFill>
                <a:srgbClr val="606060"/>
              </a:solidFill>
              <a:prstDash val="solid"/>
              <a:bevel/>
            </a:ln>
          </a:right>
          <a:top>
            <a:ln w="12700" cap="flat">
              <a:solidFill>
                <a:srgbClr val="606060"/>
              </a:solidFill>
              <a:prstDash val="solid"/>
              <a:bevel/>
            </a:ln>
          </a:top>
          <a:bottom>
            <a:ln w="25400" cap="flat">
              <a:solidFill>
                <a:srgbClr val="606060"/>
              </a:solidFill>
              <a:prstDash val="solid"/>
              <a:bevel/>
            </a:ln>
          </a:bottom>
          <a:insideH>
            <a:ln w="12700" cap="flat">
              <a:solidFill>
                <a:srgbClr val="606060"/>
              </a:solidFill>
              <a:prstDash val="solid"/>
              <a:bevel/>
            </a:ln>
          </a:insideH>
          <a:insideV>
            <a:ln w="12700" cap="flat">
              <a:solidFill>
                <a:srgbClr val="60606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172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8" name="Shape 68"/>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9" name="Shape 69"/>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a:spLocks noGrp="1" noRot="1" noChangeAspect="1"/>
          </p:cNvSpPr>
          <p:nvPr>
            <p:ph type="sldImg"/>
          </p:nvPr>
        </p:nvSpPr>
        <p:spPr>
          <a:prstGeom prst="rect">
            <a:avLst/>
          </a:prstGeom>
        </p:spPr>
        <p:txBody>
          <a:bodyPr/>
          <a:lstStyle/>
          <a:p>
            <a:pPr lvl="0"/>
            <a:endParaRPr/>
          </a:p>
        </p:txBody>
      </p:sp>
      <p:sp>
        <p:nvSpPr>
          <p:cNvPr id="86" name="Shape 86"/>
          <p:cNvSpPr>
            <a:spLocks noGrp="1"/>
          </p:cNvSpPr>
          <p:nvPr>
            <p:ph type="body" sz="quarter" idx="1"/>
          </p:nvPr>
        </p:nvSpPr>
        <p:spPr>
          <a:prstGeom prst="rect">
            <a:avLst/>
          </a:prstGeom>
        </p:spPr>
        <p:txBody>
          <a:bodyPr/>
          <a:lstStyle/>
          <a:p>
            <a:pPr lvl="0">
              <a:lnSpc>
                <a:spcPct val="117999"/>
              </a:lnSpc>
              <a:defRPr sz="1800"/>
            </a:pPr>
            <a:r>
              <a:rPr sz="2200"/>
              <a:t>It will assessed by two CPD assessors. At least one will be a Physio. </a:t>
            </a:r>
          </a:p>
          <a:p>
            <a:pPr lvl="0">
              <a:lnSpc>
                <a:spcPct val="117999"/>
              </a:lnSpc>
              <a:defRPr sz="1800"/>
            </a:pPr>
            <a:endParaRPr sz="2200"/>
          </a:p>
          <a:p>
            <a:pPr lvl="0">
              <a:lnSpc>
                <a:spcPct val="117999"/>
              </a:lnSpc>
              <a:defRPr sz="1800"/>
            </a:pPr>
            <a:r>
              <a:rPr sz="2200"/>
              <a:t>If you don't complete or meet the standards after this your registration will lapse.</a:t>
            </a:r>
          </a:p>
          <a:p>
            <a:pPr lvl="0">
              <a:lnSpc>
                <a:spcPct val="117999"/>
              </a:lnSpc>
              <a:defRPr sz="1800"/>
            </a:pPr>
            <a:endParaRPr sz="2200"/>
          </a:p>
          <a:p>
            <a:pPr lvl="0">
              <a:lnSpc>
                <a:spcPct val="117999"/>
              </a:lnSpc>
              <a:defRPr sz="1800"/>
            </a:pPr>
            <a:r>
              <a:rPr sz="2200"/>
              <a:t>You can appeal against this decision if they decide to remove you. </a:t>
            </a:r>
          </a:p>
          <a:p>
            <a:pPr lvl="0">
              <a:lnSpc>
                <a:spcPct val="117999"/>
              </a:lnSpc>
              <a:defRPr sz="1800"/>
            </a:pPr>
            <a:endParaRPr sz="2200"/>
          </a:p>
          <a:p>
            <a:pPr lvl="0">
              <a:lnSpc>
                <a:spcPct val="117999"/>
              </a:lnSpc>
              <a:defRPr sz="1800"/>
            </a:pPr>
            <a:r>
              <a:rPr sz="2200"/>
              <a:t>Subject to an appeal process stay registered until the outcome of the appeal. </a:t>
            </a:r>
          </a:p>
          <a:p>
            <a:pPr lvl="0">
              <a:lnSpc>
                <a:spcPct val="117999"/>
              </a:lnSpc>
              <a:defRPr sz="1800"/>
            </a:pPr>
            <a:endParaRPr sz="2200"/>
          </a:p>
          <a:p>
            <a:pPr lvl="0">
              <a:lnSpc>
                <a:spcPct val="117999"/>
              </a:lnSpc>
              <a:defRPr sz="1800"/>
            </a:pPr>
            <a:r>
              <a:rPr sz="2200"/>
              <a:t>If they remove you they will inform you as what to do to become registered again. </a:t>
            </a:r>
          </a:p>
          <a:p>
            <a:pPr lvl="0">
              <a:lnSpc>
                <a:spcPct val="117999"/>
              </a:lnSpc>
              <a:defRPr sz="1800"/>
            </a:pPr>
            <a:endParaRPr sz="2200"/>
          </a:p>
          <a:p>
            <a:pPr lvl="0">
              <a:lnSpc>
                <a:spcPct val="117999"/>
              </a:lnSpc>
              <a:defRPr sz="1800"/>
            </a:pPr>
            <a:r>
              <a:rPr sz="2200"/>
              <a:t>Don't make false declarations or try to falsify your CPD records. This would lead to investigation in to your fitness to practice. If as a result you are stuck off the register you cannot apply to registered again for five years.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prstGeom prst="rect">
            <a:avLst/>
          </a:prstGeom>
        </p:spPr>
        <p:txBody>
          <a:bodyPr/>
          <a:lstStyle/>
          <a:p>
            <a:pPr lvl="0"/>
            <a:endParaRPr/>
          </a:p>
        </p:txBody>
      </p:sp>
      <p:sp>
        <p:nvSpPr>
          <p:cNvPr id="118" name="Shape 118"/>
          <p:cNvSpPr>
            <a:spLocks noGrp="1"/>
          </p:cNvSpPr>
          <p:nvPr>
            <p:ph type="body" sz="quarter" idx="1"/>
          </p:nvPr>
        </p:nvSpPr>
        <p:spPr>
          <a:prstGeom prst="rect">
            <a:avLst/>
          </a:prstGeom>
        </p:spPr>
        <p:txBody>
          <a:bodyPr/>
          <a:lstStyle/>
          <a:p>
            <a:pPr lvl="0">
              <a:lnSpc>
                <a:spcPct val="117999"/>
              </a:lnSpc>
              <a:defRPr sz="1800"/>
            </a:pPr>
            <a:r>
              <a:rPr sz="2200"/>
              <a:t>Summary - will help to show how your CPD activities are linked to your work and future practice. (Standard one)</a:t>
            </a:r>
          </a:p>
          <a:p>
            <a:pPr lvl="0">
              <a:lnSpc>
                <a:spcPct val="117999"/>
              </a:lnSpc>
              <a:defRPr sz="1800"/>
            </a:pPr>
            <a:endParaRPr sz="2200"/>
          </a:p>
          <a:p>
            <a:pPr lvl="0">
              <a:lnSpc>
                <a:spcPct val="117999"/>
              </a:lnSpc>
              <a:defRPr sz="1800"/>
            </a:pPr>
            <a:r>
              <a:rPr sz="2200"/>
              <a:t>Statement (1500 words) this sounds quite intimidating. But it's not that bad once you break it down. It's all about demonstrating how you have met the standards. There is no set way to do this. </a:t>
            </a:r>
          </a:p>
          <a:p>
            <a:pPr lvl="0">
              <a:lnSpc>
                <a:spcPct val="117999"/>
              </a:lnSpc>
              <a:defRPr sz="1800"/>
            </a:pPr>
            <a:endParaRPr sz="2200"/>
          </a:p>
          <a:p>
            <a:pPr lvl="0">
              <a:lnSpc>
                <a:spcPct val="117999"/>
              </a:lnSpc>
              <a:defRPr sz="1800"/>
            </a:pPr>
            <a:r>
              <a:rPr sz="2200"/>
              <a:t>*You could use your appraisal or performance review as a starting point.</a:t>
            </a:r>
          </a:p>
          <a:p>
            <a:pPr lvl="0">
              <a:lnSpc>
                <a:spcPct val="117999"/>
              </a:lnSpc>
              <a:defRPr sz="1800"/>
            </a:pPr>
            <a:r>
              <a:rPr sz="2200"/>
              <a:t>*Write about how you have updated your knowledge and skills over the past two years. </a:t>
            </a:r>
          </a:p>
          <a:p>
            <a:pPr lvl="0">
              <a:lnSpc>
                <a:spcPct val="117999"/>
              </a:lnSpc>
              <a:defRPr sz="1800"/>
            </a:pPr>
            <a:r>
              <a:rPr sz="2200"/>
              <a:t>Or</a:t>
            </a:r>
          </a:p>
          <a:p>
            <a:pPr lvl="0">
              <a:lnSpc>
                <a:spcPct val="117999"/>
              </a:lnSpc>
              <a:defRPr sz="1800"/>
            </a:pPr>
            <a:r>
              <a:rPr sz="2200"/>
              <a:t>*Split your statement into sections and dedicate each section to one of the standards. </a:t>
            </a:r>
          </a:p>
          <a:p>
            <a:pPr lvl="0">
              <a:lnSpc>
                <a:spcPct val="117999"/>
              </a:lnSpc>
              <a:defRPr sz="1800"/>
            </a:pPr>
            <a:r>
              <a:rPr sz="2200"/>
              <a:t>Or</a:t>
            </a:r>
          </a:p>
          <a:p>
            <a:pPr lvl="0">
              <a:lnSpc>
                <a:spcPct val="117999"/>
              </a:lnSpc>
              <a:defRPr sz="1800"/>
            </a:pPr>
            <a:r>
              <a:rPr sz="2200"/>
              <a:t>*Choose 4-5 activities -explain what you did and what you learnt </a:t>
            </a:r>
          </a:p>
          <a:p>
            <a:pPr lvl="0">
              <a:lnSpc>
                <a:spcPct val="117999"/>
              </a:lnSpc>
              <a:defRPr sz="1800"/>
            </a:pPr>
            <a:r>
              <a:rPr sz="220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noRot="1" noChangeAspect="1"/>
          </p:cNvSpPr>
          <p:nvPr>
            <p:ph type="sldImg"/>
          </p:nvPr>
        </p:nvSpPr>
        <p:spPr>
          <a:prstGeom prst="rect">
            <a:avLst/>
          </a:prstGeom>
        </p:spPr>
        <p:txBody>
          <a:bodyPr/>
          <a:lstStyle/>
          <a:p>
            <a:pPr lvl="0"/>
            <a:endParaRPr/>
          </a:p>
        </p:txBody>
      </p:sp>
      <p:sp>
        <p:nvSpPr>
          <p:cNvPr id="123" name="Shape 123"/>
          <p:cNvSpPr>
            <a:spLocks noGrp="1"/>
          </p:cNvSpPr>
          <p:nvPr>
            <p:ph type="body" sz="quarter" idx="1"/>
          </p:nvPr>
        </p:nvSpPr>
        <p:spPr>
          <a:prstGeom prst="rect">
            <a:avLst/>
          </a:prstGeom>
        </p:spPr>
        <p:txBody>
          <a:bodyPr/>
          <a:lstStyle/>
          <a:p>
            <a:pPr lvl="0">
              <a:lnSpc>
                <a:spcPct val="117999"/>
              </a:lnSpc>
              <a:defRPr sz="1800"/>
            </a:pPr>
            <a:r>
              <a:rPr sz="2200"/>
              <a:t>Any gaps of 3 months or more should be explained and justified. </a:t>
            </a:r>
          </a:p>
          <a:p>
            <a:pPr lvl="0">
              <a:lnSpc>
                <a:spcPct val="117999"/>
              </a:lnSpc>
              <a:defRPr sz="1800"/>
            </a:pPr>
            <a:r>
              <a:rPr sz="2200"/>
              <a:t>HCPC - suggest that you should roughly be doing at least one CPD activity every two months. </a:t>
            </a:r>
          </a:p>
          <a:p>
            <a:pPr lvl="0">
              <a:lnSpc>
                <a:spcPct val="117999"/>
              </a:lnSpc>
              <a:defRPr sz="1800"/>
            </a:pPr>
            <a:endParaRPr sz="2200"/>
          </a:p>
          <a:p>
            <a:pPr lvl="0">
              <a:lnSpc>
                <a:spcPct val="117999"/>
              </a:lnSpc>
              <a:defRPr sz="1800"/>
            </a:pPr>
            <a:r>
              <a:rPr sz="2200"/>
              <a:t>This list helps to show the assessors </a:t>
            </a:r>
          </a:p>
          <a:p>
            <a:pPr marL="353357" lvl="0" indent="-353357">
              <a:lnSpc>
                <a:spcPct val="117999"/>
              </a:lnSpc>
              <a:buClr>
                <a:srgbClr val="A1A1A1"/>
              </a:buClr>
              <a:buSzPct val="100000"/>
              <a:buAutoNum type="alphaLcParenR"/>
              <a:defRPr sz="1800"/>
            </a:pPr>
            <a:r>
              <a:rPr sz="2200"/>
              <a:t>that you meet standard 1.</a:t>
            </a:r>
          </a:p>
          <a:p>
            <a:pPr marL="353357" lvl="0" indent="-353357">
              <a:lnSpc>
                <a:spcPct val="117999"/>
              </a:lnSpc>
              <a:buClr>
                <a:srgbClr val="A1A1A1"/>
              </a:buClr>
              <a:buSzPct val="100000"/>
              <a:buAutoNum type="alphaLcParenR"/>
              <a:defRPr sz="1800"/>
            </a:pPr>
            <a:r>
              <a:rPr sz="2200"/>
              <a:t>Hopefully should show a mixture of at least three different types of activities i.e. Professional, formal or self-directed and can relevant to current or future practice (standard 2).</a:t>
            </a:r>
          </a:p>
          <a:p>
            <a:pPr lvl="0">
              <a:lnSpc>
                <a:spcPct val="117999"/>
              </a:lnSpc>
              <a:defRPr sz="1800"/>
            </a:pPr>
            <a:endParaRPr sz="2200"/>
          </a:p>
          <a:p>
            <a:pPr lvl="0">
              <a:lnSpc>
                <a:spcPct val="117999"/>
              </a:lnSpc>
              <a:defRPr sz="1800"/>
            </a:pPr>
            <a:r>
              <a:rPr sz="2200"/>
              <a:t>Standard 3 and 4 need to show evidence that your CPD has benefited both the quality of your work, service delivery and the service user. </a:t>
            </a:r>
          </a:p>
          <a:p>
            <a:pPr lvl="0">
              <a:lnSpc>
                <a:spcPct val="117999"/>
              </a:lnSpc>
              <a:defRPr sz="1800"/>
            </a:pPr>
            <a:endParaRPr sz="2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amp; Subtitle">
    <p:spTree>
      <p:nvGrpSpPr>
        <p:cNvPr id="1" name=""/>
        <p:cNvGrpSpPr/>
        <p:nvPr/>
      </p:nvGrpSpPr>
      <p:grpSpPr>
        <a:xfrm>
          <a:off x="0" y="0"/>
          <a:ext cx="0" cy="0"/>
          <a:chOff x="0" y="0"/>
          <a:chExt cx="0" cy="0"/>
        </a:xfrm>
      </p:grpSpPr>
      <p:sp>
        <p:nvSpPr>
          <p:cNvPr id="9" name="Shape 9"/>
          <p:cNvSpPr/>
          <p:nvPr/>
        </p:nvSpPr>
        <p:spPr>
          <a:xfrm>
            <a:off x="508000" y="9244010"/>
            <a:ext cx="11988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10" name="Shape 10"/>
          <p:cNvSpPr/>
          <p:nvPr/>
        </p:nvSpPr>
        <p:spPr>
          <a:xfrm>
            <a:off x="508000" y="5064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11" name="Shape 11"/>
          <p:cNvSpPr/>
          <p:nvPr/>
        </p:nvSpPr>
        <p:spPr>
          <a:xfrm>
            <a:off x="508000" y="51800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12" name="Shape 12"/>
          <p:cNvSpPr>
            <a:spLocks noGrp="1"/>
          </p:cNvSpPr>
          <p:nvPr>
            <p:ph type="title"/>
          </p:nvPr>
        </p:nvSpPr>
        <p:spPr>
          <a:xfrm>
            <a:off x="508000" y="571500"/>
            <a:ext cx="11988800" cy="4470400"/>
          </a:xfrm>
          <a:prstGeom prst="rect">
            <a:avLst/>
          </a:prstGeom>
        </p:spPr>
        <p:txBody>
          <a:bodyPr anchor="b"/>
          <a:lstStyle/>
          <a:p>
            <a:pPr lvl="0">
              <a:defRPr sz="1800" cap="none">
                <a:solidFill>
                  <a:srgbClr val="000000"/>
                </a:solidFill>
              </a:defRPr>
            </a:pPr>
            <a:r>
              <a:rPr sz="6400" cap="all">
                <a:solidFill>
                  <a:srgbClr val="606060"/>
                </a:solidFill>
              </a:rPr>
              <a:t>Title Text</a:t>
            </a:r>
          </a:p>
        </p:txBody>
      </p:sp>
      <p:sp>
        <p:nvSpPr>
          <p:cNvPr id="13" name="Shape 13"/>
          <p:cNvSpPr>
            <a:spLocks noGrp="1"/>
          </p:cNvSpPr>
          <p:nvPr>
            <p:ph type="body" idx="1"/>
          </p:nvPr>
        </p:nvSpPr>
        <p:spPr>
          <a:xfrm>
            <a:off x="508000" y="5562600"/>
            <a:ext cx="11988800" cy="3263900"/>
          </a:xfrm>
          <a:prstGeom prst="rect">
            <a:avLst/>
          </a:prstGeom>
        </p:spPr>
        <p:txBody>
          <a:bodyPr anchor="t"/>
          <a:lstStyle>
            <a:lvl1pPr marL="0" indent="0">
              <a:lnSpc>
                <a:spcPct val="120000"/>
              </a:lnSpc>
              <a:spcBef>
                <a:spcPts val="0"/>
              </a:spcBef>
              <a:buSzTx/>
              <a:buNone/>
              <a:defRPr sz="2400"/>
            </a:lvl1pPr>
            <a:lvl2pPr marL="0" indent="0">
              <a:lnSpc>
                <a:spcPct val="120000"/>
              </a:lnSpc>
              <a:spcBef>
                <a:spcPts val="0"/>
              </a:spcBef>
              <a:buSzTx/>
              <a:buNone/>
              <a:defRPr sz="2400"/>
            </a:lvl2pPr>
            <a:lvl3pPr marL="0" indent="0">
              <a:lnSpc>
                <a:spcPct val="120000"/>
              </a:lnSpc>
              <a:spcBef>
                <a:spcPts val="0"/>
              </a:spcBef>
              <a:buSzTx/>
              <a:buNone/>
              <a:defRPr sz="2400"/>
            </a:lvl3pPr>
            <a:lvl4pPr marL="0" indent="0">
              <a:lnSpc>
                <a:spcPct val="120000"/>
              </a:lnSpc>
              <a:spcBef>
                <a:spcPts val="0"/>
              </a:spcBef>
              <a:buSzTx/>
              <a:buNone/>
              <a:defRPr sz="2400"/>
            </a:lvl4pPr>
            <a:lvl5pPr marL="0" indent="0">
              <a:lnSpc>
                <a:spcPct val="120000"/>
              </a:lnSpc>
              <a:spcBef>
                <a:spcPts val="0"/>
              </a:spcBef>
              <a:buSzTx/>
              <a:buNone/>
              <a:defRPr sz="2400"/>
            </a:lvl5pPr>
          </a:lstStyle>
          <a:p>
            <a:pPr lvl="0">
              <a:defRPr sz="1800">
                <a:solidFill>
                  <a:srgbClr val="000000"/>
                </a:solidFill>
              </a:defRPr>
            </a:pPr>
            <a:r>
              <a:rPr sz="2400">
                <a:solidFill>
                  <a:srgbClr val="606060"/>
                </a:solidFill>
              </a:rPr>
              <a:t>Body Level One</a:t>
            </a:r>
          </a:p>
          <a:p>
            <a:pPr lvl="1">
              <a:defRPr sz="1800">
                <a:solidFill>
                  <a:srgbClr val="000000"/>
                </a:solidFill>
              </a:defRPr>
            </a:pPr>
            <a:r>
              <a:rPr sz="2400">
                <a:solidFill>
                  <a:srgbClr val="606060"/>
                </a:solidFill>
              </a:rPr>
              <a:t>Body Level Two</a:t>
            </a:r>
          </a:p>
          <a:p>
            <a:pPr lvl="2">
              <a:defRPr sz="1800">
                <a:solidFill>
                  <a:srgbClr val="000000"/>
                </a:solidFill>
              </a:defRPr>
            </a:pPr>
            <a:r>
              <a:rPr sz="2400">
                <a:solidFill>
                  <a:srgbClr val="606060"/>
                </a:solidFill>
              </a:rPr>
              <a:t>Body Level Three</a:t>
            </a:r>
          </a:p>
          <a:p>
            <a:pPr lvl="3">
              <a:defRPr sz="1800">
                <a:solidFill>
                  <a:srgbClr val="000000"/>
                </a:solidFill>
              </a:defRPr>
            </a:pPr>
            <a:r>
              <a:rPr sz="2400">
                <a:solidFill>
                  <a:srgbClr val="606060"/>
                </a:solidFill>
              </a:rPr>
              <a:t>Body Level Four</a:t>
            </a:r>
          </a:p>
          <a:p>
            <a:pPr lvl="4">
              <a:defRPr sz="1800">
                <a:solidFill>
                  <a:srgbClr val="000000"/>
                </a:solidFill>
              </a:defRPr>
            </a:pPr>
            <a:r>
              <a:rPr sz="2400">
                <a:solidFill>
                  <a:srgbClr val="606060"/>
                </a:solidFill>
              </a:rPr>
              <a:t>Body Level Five</a:t>
            </a:r>
          </a:p>
        </p:txBody>
      </p:sp>
      <p:sp>
        <p:nvSpPr>
          <p:cNvPr id="14" name="Shape 14"/>
          <p:cNvSpPr>
            <a:spLocks noGrp="1"/>
          </p:cNvSpPr>
          <p:nvPr>
            <p:ph type="sldNum" sz="quarter" idx="2"/>
          </p:nvPr>
        </p:nvSpPr>
        <p:spPr>
          <a:xfrm>
            <a:off x="12154001" y="8763000"/>
            <a:ext cx="342900" cy="368300"/>
          </a:xfrm>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Quote">
    <p:spTree>
      <p:nvGrpSpPr>
        <p:cNvPr id="1" name=""/>
        <p:cNvGrpSpPr/>
        <p:nvPr/>
      </p:nvGrpSpPr>
      <p:grpSpPr>
        <a:xfrm>
          <a:off x="0" y="0"/>
          <a:ext cx="0" cy="0"/>
          <a:chOff x="0" y="0"/>
          <a:chExt cx="0" cy="0"/>
        </a:xfrm>
      </p:grpSpPr>
      <p:sp>
        <p:nvSpPr>
          <p:cNvPr id="56" name="Shape 56"/>
          <p:cNvSpPr/>
          <p:nvPr/>
        </p:nvSpPr>
        <p:spPr>
          <a:xfrm>
            <a:off x="508000" y="9244010"/>
            <a:ext cx="11988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57" name="Shape 57"/>
          <p:cNvSpPr/>
          <p:nvPr/>
        </p:nvSpPr>
        <p:spPr>
          <a:xfrm>
            <a:off x="508000" y="5064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58" name="Shape 58"/>
          <p:cNvSpPr>
            <a:spLocks noGrp="1"/>
          </p:cNvSpPr>
          <p:nvPr>
            <p:ph type="body" idx="1"/>
          </p:nvPr>
        </p:nvSpPr>
        <p:spPr>
          <a:xfrm>
            <a:off x="508000" y="5918200"/>
            <a:ext cx="11988800" cy="2971800"/>
          </a:xfrm>
          <a:prstGeom prst="rect">
            <a:avLst/>
          </a:prstGeom>
        </p:spPr>
        <p:txBody>
          <a:bodyPr anchor="t">
            <a:noAutofit/>
          </a:bodyPr>
          <a:lstStyle>
            <a:lvl1pPr marL="0" indent="0" algn="ctr">
              <a:lnSpc>
                <a:spcPct val="140000"/>
              </a:lnSpc>
              <a:spcBef>
                <a:spcPts val="0"/>
              </a:spcBef>
              <a:buSzTx/>
              <a:buNone/>
              <a:defRPr sz="3000" i="1">
                <a:solidFill>
                  <a:srgbClr val="9D9D9D"/>
                </a:solidFill>
              </a:defRPr>
            </a:lvl1pPr>
            <a:lvl2pPr marL="788894" indent="-369794" algn="ctr">
              <a:lnSpc>
                <a:spcPct val="140000"/>
              </a:lnSpc>
              <a:spcBef>
                <a:spcPts val="0"/>
              </a:spcBef>
              <a:buBlip>
                <a:blip r:embed="rId2"/>
              </a:buBlip>
              <a:defRPr sz="3000" i="1">
                <a:solidFill>
                  <a:srgbClr val="9D9D9D"/>
                </a:solidFill>
              </a:defRPr>
            </a:lvl2pPr>
            <a:lvl3pPr marL="1207994" indent="-369794" algn="ctr">
              <a:lnSpc>
                <a:spcPct val="140000"/>
              </a:lnSpc>
              <a:spcBef>
                <a:spcPts val="0"/>
              </a:spcBef>
              <a:buBlip>
                <a:blip r:embed="rId2"/>
              </a:buBlip>
              <a:defRPr sz="3000" i="1">
                <a:solidFill>
                  <a:srgbClr val="9D9D9D"/>
                </a:solidFill>
              </a:defRPr>
            </a:lvl3pPr>
            <a:lvl4pPr marL="1627094" indent="-369794" algn="ctr">
              <a:lnSpc>
                <a:spcPct val="140000"/>
              </a:lnSpc>
              <a:spcBef>
                <a:spcPts val="0"/>
              </a:spcBef>
              <a:buBlip>
                <a:blip r:embed="rId2"/>
              </a:buBlip>
              <a:defRPr sz="3000" i="1">
                <a:solidFill>
                  <a:srgbClr val="9D9D9D"/>
                </a:solidFill>
              </a:defRPr>
            </a:lvl4pPr>
            <a:lvl5pPr marL="2046194" indent="-369794" algn="ctr">
              <a:lnSpc>
                <a:spcPct val="140000"/>
              </a:lnSpc>
              <a:spcBef>
                <a:spcPts val="0"/>
              </a:spcBef>
              <a:buBlip>
                <a:blip r:embed="rId2"/>
              </a:buBlip>
              <a:defRPr sz="3000" i="1">
                <a:solidFill>
                  <a:srgbClr val="9D9D9D"/>
                </a:solidFill>
              </a:defRPr>
            </a:lvl5pPr>
          </a:lstStyle>
          <a:p>
            <a:pPr lvl="0">
              <a:defRPr sz="1800" i="0">
                <a:solidFill>
                  <a:srgbClr val="000000"/>
                </a:solidFill>
              </a:defRPr>
            </a:pPr>
            <a:r>
              <a:rPr sz="3000" i="1">
                <a:solidFill>
                  <a:srgbClr val="9D9D9D"/>
                </a:solidFill>
              </a:rPr>
              <a:t>Body Level One</a:t>
            </a:r>
          </a:p>
          <a:p>
            <a:pPr lvl="1">
              <a:defRPr sz="1800" i="0">
                <a:solidFill>
                  <a:srgbClr val="000000"/>
                </a:solidFill>
              </a:defRPr>
            </a:pPr>
            <a:r>
              <a:rPr sz="3000" i="1">
                <a:solidFill>
                  <a:srgbClr val="9D9D9D"/>
                </a:solidFill>
              </a:rPr>
              <a:t>Body Level Two</a:t>
            </a:r>
          </a:p>
          <a:p>
            <a:pPr lvl="2">
              <a:defRPr sz="1800" i="0">
                <a:solidFill>
                  <a:srgbClr val="000000"/>
                </a:solidFill>
              </a:defRPr>
            </a:pPr>
            <a:r>
              <a:rPr sz="3000" i="1">
                <a:solidFill>
                  <a:srgbClr val="9D9D9D"/>
                </a:solidFill>
              </a:rPr>
              <a:t>Body Level Three</a:t>
            </a:r>
          </a:p>
          <a:p>
            <a:pPr lvl="3">
              <a:defRPr sz="1800" i="0">
                <a:solidFill>
                  <a:srgbClr val="000000"/>
                </a:solidFill>
              </a:defRPr>
            </a:pPr>
            <a:r>
              <a:rPr sz="3000" i="1">
                <a:solidFill>
                  <a:srgbClr val="9D9D9D"/>
                </a:solidFill>
              </a:rPr>
              <a:t>Body Level Four</a:t>
            </a:r>
          </a:p>
          <a:p>
            <a:pPr lvl="4">
              <a:defRPr sz="1800" i="0">
                <a:solidFill>
                  <a:srgbClr val="000000"/>
                </a:solidFill>
              </a:defRPr>
            </a:pPr>
            <a:r>
              <a:rPr sz="3000" i="1">
                <a:solidFill>
                  <a:srgbClr val="9D9D9D"/>
                </a:solidFill>
              </a:rPr>
              <a:t>Body Level Five</a:t>
            </a:r>
          </a:p>
        </p:txBody>
      </p:sp>
      <p:sp>
        <p:nvSpPr>
          <p:cNvPr id="59" name="Shape 5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Photo">
    <p:spTree>
      <p:nvGrpSpPr>
        <p:cNvPr id="1" name=""/>
        <p:cNvGrpSpPr/>
        <p:nvPr/>
      </p:nvGrpSpPr>
      <p:grpSpPr>
        <a:xfrm>
          <a:off x="0" y="0"/>
          <a:ext cx="0" cy="0"/>
          <a:chOff x="0" y="0"/>
          <a:chExt cx="0" cy="0"/>
        </a:xfrm>
      </p:grpSpPr>
      <p:sp>
        <p:nvSpPr>
          <p:cNvPr id="61" name="Shape 61"/>
          <p:cNvSpPr/>
          <p:nvPr/>
        </p:nvSpPr>
        <p:spPr>
          <a:xfrm>
            <a:off x="508000" y="9244010"/>
            <a:ext cx="11988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62" name="Shape 62"/>
          <p:cNvSpPr/>
          <p:nvPr/>
        </p:nvSpPr>
        <p:spPr>
          <a:xfrm>
            <a:off x="508000" y="5064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63" name="Shape 6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5" name="Shape 65"/>
          <p:cNvSpPr/>
          <p:nvPr/>
        </p:nvSpPr>
        <p:spPr>
          <a:xfrm>
            <a:off x="508000" y="9244010"/>
            <a:ext cx="11988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66" name="Shape 66"/>
          <p:cNvSpPr/>
          <p:nvPr/>
        </p:nvSpPr>
        <p:spPr>
          <a:xfrm>
            <a:off x="508000" y="5064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67" name="Shape 6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Photo - Horizontal">
    <p:spTree>
      <p:nvGrpSpPr>
        <p:cNvPr id="1" name=""/>
        <p:cNvGrpSpPr/>
        <p:nvPr/>
      </p:nvGrpSpPr>
      <p:grpSpPr>
        <a:xfrm>
          <a:off x="0" y="0"/>
          <a:ext cx="0" cy="0"/>
          <a:chOff x="0" y="0"/>
          <a:chExt cx="0" cy="0"/>
        </a:xfrm>
      </p:grpSpPr>
      <p:sp>
        <p:nvSpPr>
          <p:cNvPr id="16" name="Shape 16"/>
          <p:cNvSpPr/>
          <p:nvPr/>
        </p:nvSpPr>
        <p:spPr>
          <a:xfrm>
            <a:off x="508000" y="9244010"/>
            <a:ext cx="11988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17" name="Shape 17"/>
          <p:cNvSpPr/>
          <p:nvPr/>
        </p:nvSpPr>
        <p:spPr>
          <a:xfrm>
            <a:off x="508000" y="5064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18" name="Shape 18"/>
          <p:cNvSpPr>
            <a:spLocks noGrp="1"/>
          </p:cNvSpPr>
          <p:nvPr>
            <p:ph type="title"/>
          </p:nvPr>
        </p:nvSpPr>
        <p:spPr>
          <a:xfrm>
            <a:off x="508000" y="4660900"/>
            <a:ext cx="11988800" cy="3556000"/>
          </a:xfrm>
          <a:prstGeom prst="rect">
            <a:avLst/>
          </a:prstGeom>
        </p:spPr>
        <p:txBody>
          <a:bodyPr anchor="b"/>
          <a:lstStyle/>
          <a:p>
            <a:pPr lvl="0">
              <a:defRPr sz="1800" cap="none">
                <a:solidFill>
                  <a:srgbClr val="000000"/>
                </a:solidFill>
              </a:defRPr>
            </a:pPr>
            <a:r>
              <a:rPr sz="6400" cap="all">
                <a:solidFill>
                  <a:srgbClr val="606060"/>
                </a:solidFill>
              </a:rPr>
              <a:t>Title Text</a:t>
            </a:r>
          </a:p>
        </p:txBody>
      </p:sp>
      <p:sp>
        <p:nvSpPr>
          <p:cNvPr id="19" name="Shape 19"/>
          <p:cNvSpPr>
            <a:spLocks noGrp="1"/>
          </p:cNvSpPr>
          <p:nvPr>
            <p:ph type="body" idx="1"/>
          </p:nvPr>
        </p:nvSpPr>
        <p:spPr>
          <a:xfrm>
            <a:off x="508000" y="8267700"/>
            <a:ext cx="11988800" cy="1485900"/>
          </a:xfrm>
          <a:prstGeom prst="rect">
            <a:avLst/>
          </a:prstGeom>
        </p:spPr>
        <p:txBody>
          <a:bodyPr anchor="t"/>
          <a:lstStyle>
            <a:lvl1pPr marL="0" indent="0">
              <a:lnSpc>
                <a:spcPct val="120000"/>
              </a:lnSpc>
              <a:spcBef>
                <a:spcPts val="0"/>
              </a:spcBef>
              <a:buSzTx/>
              <a:buNone/>
              <a:defRPr sz="2400"/>
            </a:lvl1pPr>
            <a:lvl2pPr marL="0" indent="0">
              <a:lnSpc>
                <a:spcPct val="120000"/>
              </a:lnSpc>
              <a:spcBef>
                <a:spcPts val="0"/>
              </a:spcBef>
              <a:buSzTx/>
              <a:buNone/>
              <a:defRPr sz="2400"/>
            </a:lvl2pPr>
            <a:lvl3pPr marL="0" indent="0">
              <a:lnSpc>
                <a:spcPct val="120000"/>
              </a:lnSpc>
              <a:spcBef>
                <a:spcPts val="0"/>
              </a:spcBef>
              <a:buSzTx/>
              <a:buNone/>
              <a:defRPr sz="2400"/>
            </a:lvl3pPr>
            <a:lvl4pPr marL="0" indent="0">
              <a:lnSpc>
                <a:spcPct val="120000"/>
              </a:lnSpc>
              <a:spcBef>
                <a:spcPts val="0"/>
              </a:spcBef>
              <a:buSzTx/>
              <a:buNone/>
              <a:defRPr sz="2400"/>
            </a:lvl4pPr>
            <a:lvl5pPr marL="0" indent="0">
              <a:lnSpc>
                <a:spcPct val="120000"/>
              </a:lnSpc>
              <a:spcBef>
                <a:spcPts val="0"/>
              </a:spcBef>
              <a:buSzTx/>
              <a:buNone/>
              <a:defRPr sz="2400"/>
            </a:lvl5pPr>
          </a:lstStyle>
          <a:p>
            <a:pPr lvl="0">
              <a:defRPr sz="1800">
                <a:solidFill>
                  <a:srgbClr val="000000"/>
                </a:solidFill>
              </a:defRPr>
            </a:pPr>
            <a:r>
              <a:rPr sz="2400">
                <a:solidFill>
                  <a:srgbClr val="606060"/>
                </a:solidFill>
              </a:rPr>
              <a:t>Body Level One</a:t>
            </a:r>
          </a:p>
          <a:p>
            <a:pPr lvl="1">
              <a:defRPr sz="1800">
                <a:solidFill>
                  <a:srgbClr val="000000"/>
                </a:solidFill>
              </a:defRPr>
            </a:pPr>
            <a:r>
              <a:rPr sz="2400">
                <a:solidFill>
                  <a:srgbClr val="606060"/>
                </a:solidFill>
              </a:rPr>
              <a:t>Body Level Two</a:t>
            </a:r>
          </a:p>
          <a:p>
            <a:pPr lvl="2">
              <a:defRPr sz="1800">
                <a:solidFill>
                  <a:srgbClr val="000000"/>
                </a:solidFill>
              </a:defRPr>
            </a:pPr>
            <a:r>
              <a:rPr sz="2400">
                <a:solidFill>
                  <a:srgbClr val="606060"/>
                </a:solidFill>
              </a:rPr>
              <a:t>Body Level Three</a:t>
            </a:r>
          </a:p>
          <a:p>
            <a:pPr lvl="3">
              <a:defRPr sz="1800">
                <a:solidFill>
                  <a:srgbClr val="000000"/>
                </a:solidFill>
              </a:defRPr>
            </a:pPr>
            <a:r>
              <a:rPr sz="2400">
                <a:solidFill>
                  <a:srgbClr val="606060"/>
                </a:solidFill>
              </a:rPr>
              <a:t>Body Level Four</a:t>
            </a:r>
          </a:p>
          <a:p>
            <a:pPr lvl="4">
              <a:defRPr sz="1800">
                <a:solidFill>
                  <a:srgbClr val="000000"/>
                </a:solidFill>
              </a:defRPr>
            </a:pPr>
            <a:r>
              <a:rPr sz="2400">
                <a:solidFill>
                  <a:srgbClr val="606060"/>
                </a:solidFill>
              </a:rPr>
              <a:t>Body Level Five</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 Center">
    <p:spTree>
      <p:nvGrpSpPr>
        <p:cNvPr id="1" name=""/>
        <p:cNvGrpSpPr/>
        <p:nvPr/>
      </p:nvGrpSpPr>
      <p:grpSpPr>
        <a:xfrm>
          <a:off x="0" y="0"/>
          <a:ext cx="0" cy="0"/>
          <a:chOff x="0" y="0"/>
          <a:chExt cx="0" cy="0"/>
        </a:xfrm>
      </p:grpSpPr>
      <p:sp>
        <p:nvSpPr>
          <p:cNvPr id="22" name="Shape 22"/>
          <p:cNvSpPr/>
          <p:nvPr/>
        </p:nvSpPr>
        <p:spPr>
          <a:xfrm>
            <a:off x="508000" y="9244010"/>
            <a:ext cx="11988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23" name="Shape 23"/>
          <p:cNvSpPr/>
          <p:nvPr/>
        </p:nvSpPr>
        <p:spPr>
          <a:xfrm>
            <a:off x="508000" y="5064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24" name="Shape 24"/>
          <p:cNvSpPr>
            <a:spLocks noGrp="1"/>
          </p:cNvSpPr>
          <p:nvPr>
            <p:ph type="title"/>
          </p:nvPr>
        </p:nvSpPr>
        <p:spPr>
          <a:xfrm>
            <a:off x="508000" y="3860800"/>
            <a:ext cx="11988800" cy="2032000"/>
          </a:xfrm>
          <a:prstGeom prst="rect">
            <a:avLst/>
          </a:prstGeom>
        </p:spPr>
        <p:txBody>
          <a:bodyPr/>
          <a:lstStyle/>
          <a:p>
            <a:pPr lvl="0">
              <a:defRPr sz="1800" cap="none">
                <a:solidFill>
                  <a:srgbClr val="000000"/>
                </a:solidFill>
              </a:defRPr>
            </a:pPr>
            <a:r>
              <a:rPr sz="6400" cap="all">
                <a:solidFill>
                  <a:srgbClr val="606060"/>
                </a:solidFill>
              </a:rPr>
              <a:t>Title Text</a:t>
            </a:r>
          </a:p>
        </p:txBody>
      </p:sp>
      <p:sp>
        <p:nvSpPr>
          <p:cNvPr id="25" name="Shape 2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Photo - Vertical">
    <p:spTree>
      <p:nvGrpSpPr>
        <p:cNvPr id="1" name=""/>
        <p:cNvGrpSpPr/>
        <p:nvPr/>
      </p:nvGrpSpPr>
      <p:grpSpPr>
        <a:xfrm>
          <a:off x="0" y="0"/>
          <a:ext cx="0" cy="0"/>
          <a:chOff x="0" y="0"/>
          <a:chExt cx="0" cy="0"/>
        </a:xfrm>
      </p:grpSpPr>
      <p:sp>
        <p:nvSpPr>
          <p:cNvPr id="27" name="Shape 27"/>
          <p:cNvSpPr/>
          <p:nvPr/>
        </p:nvSpPr>
        <p:spPr>
          <a:xfrm>
            <a:off x="508000" y="9244010"/>
            <a:ext cx="11988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28" name="Shape 28"/>
          <p:cNvSpPr/>
          <p:nvPr/>
        </p:nvSpPr>
        <p:spPr>
          <a:xfrm>
            <a:off x="508000" y="5064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29" name="Shape 29"/>
          <p:cNvSpPr>
            <a:spLocks noGrp="1"/>
          </p:cNvSpPr>
          <p:nvPr>
            <p:ph type="title"/>
          </p:nvPr>
        </p:nvSpPr>
        <p:spPr>
          <a:xfrm>
            <a:off x="508000" y="2400300"/>
            <a:ext cx="5829300" cy="7353300"/>
          </a:xfrm>
          <a:prstGeom prst="rect">
            <a:avLst/>
          </a:prstGeom>
        </p:spPr>
        <p:txBody>
          <a:bodyPr anchor="t"/>
          <a:lstStyle/>
          <a:p>
            <a:pPr lvl="0">
              <a:defRPr sz="1800" cap="none">
                <a:solidFill>
                  <a:srgbClr val="000000"/>
                </a:solidFill>
              </a:defRPr>
            </a:pPr>
            <a:r>
              <a:rPr sz="6400" cap="all">
                <a:solidFill>
                  <a:srgbClr val="606060"/>
                </a:solidFill>
              </a:rPr>
              <a:t>Title Text</a:t>
            </a:r>
          </a:p>
        </p:txBody>
      </p:sp>
      <p:sp>
        <p:nvSpPr>
          <p:cNvPr id="30" name="Shape 30"/>
          <p:cNvSpPr>
            <a:spLocks noGrp="1"/>
          </p:cNvSpPr>
          <p:nvPr>
            <p:ph type="body" idx="1"/>
          </p:nvPr>
        </p:nvSpPr>
        <p:spPr>
          <a:xfrm>
            <a:off x="508000" y="1168400"/>
            <a:ext cx="5829300" cy="1231900"/>
          </a:xfrm>
          <a:prstGeom prst="rect">
            <a:avLst/>
          </a:prstGeom>
        </p:spPr>
        <p:txBody>
          <a:bodyPr anchor="t"/>
          <a:lstStyle>
            <a:lvl1pPr marL="0" indent="0">
              <a:lnSpc>
                <a:spcPct val="120000"/>
              </a:lnSpc>
              <a:spcBef>
                <a:spcPts val="0"/>
              </a:spcBef>
              <a:buSzTx/>
              <a:buNone/>
              <a:defRPr sz="2400"/>
            </a:lvl1pPr>
            <a:lvl2pPr marL="0" indent="0">
              <a:lnSpc>
                <a:spcPct val="120000"/>
              </a:lnSpc>
              <a:spcBef>
                <a:spcPts val="0"/>
              </a:spcBef>
              <a:buSzTx/>
              <a:buNone/>
              <a:defRPr sz="2400"/>
            </a:lvl2pPr>
            <a:lvl3pPr marL="0" indent="0">
              <a:lnSpc>
                <a:spcPct val="120000"/>
              </a:lnSpc>
              <a:spcBef>
                <a:spcPts val="0"/>
              </a:spcBef>
              <a:buSzTx/>
              <a:buNone/>
              <a:defRPr sz="2400"/>
            </a:lvl3pPr>
            <a:lvl4pPr marL="0" indent="0">
              <a:lnSpc>
                <a:spcPct val="120000"/>
              </a:lnSpc>
              <a:spcBef>
                <a:spcPts val="0"/>
              </a:spcBef>
              <a:buSzTx/>
              <a:buNone/>
              <a:defRPr sz="2400"/>
            </a:lvl4pPr>
            <a:lvl5pPr marL="0" indent="0">
              <a:lnSpc>
                <a:spcPct val="120000"/>
              </a:lnSpc>
              <a:spcBef>
                <a:spcPts val="0"/>
              </a:spcBef>
              <a:buSzTx/>
              <a:buNone/>
              <a:defRPr sz="2400"/>
            </a:lvl5pPr>
          </a:lstStyle>
          <a:p>
            <a:pPr lvl="0">
              <a:defRPr sz="1800">
                <a:solidFill>
                  <a:srgbClr val="000000"/>
                </a:solidFill>
              </a:defRPr>
            </a:pPr>
            <a:r>
              <a:rPr sz="2400">
                <a:solidFill>
                  <a:srgbClr val="606060"/>
                </a:solidFill>
              </a:rPr>
              <a:t>Body Level One</a:t>
            </a:r>
          </a:p>
          <a:p>
            <a:pPr lvl="1">
              <a:defRPr sz="1800">
                <a:solidFill>
                  <a:srgbClr val="000000"/>
                </a:solidFill>
              </a:defRPr>
            </a:pPr>
            <a:r>
              <a:rPr sz="2400">
                <a:solidFill>
                  <a:srgbClr val="606060"/>
                </a:solidFill>
              </a:rPr>
              <a:t>Body Level Two</a:t>
            </a:r>
          </a:p>
          <a:p>
            <a:pPr lvl="2">
              <a:defRPr sz="1800">
                <a:solidFill>
                  <a:srgbClr val="000000"/>
                </a:solidFill>
              </a:defRPr>
            </a:pPr>
            <a:r>
              <a:rPr sz="2400">
                <a:solidFill>
                  <a:srgbClr val="606060"/>
                </a:solidFill>
              </a:rPr>
              <a:t>Body Level Three</a:t>
            </a:r>
          </a:p>
          <a:p>
            <a:pPr lvl="3">
              <a:defRPr sz="1800">
                <a:solidFill>
                  <a:srgbClr val="000000"/>
                </a:solidFill>
              </a:defRPr>
            </a:pPr>
            <a:r>
              <a:rPr sz="2400">
                <a:solidFill>
                  <a:srgbClr val="606060"/>
                </a:solidFill>
              </a:rPr>
              <a:t>Body Level Four</a:t>
            </a:r>
          </a:p>
          <a:p>
            <a:pPr lvl="4">
              <a:defRPr sz="1800">
                <a:solidFill>
                  <a:srgbClr val="000000"/>
                </a:solidFill>
              </a:defRPr>
            </a:pPr>
            <a:r>
              <a:rPr sz="2400">
                <a:solidFill>
                  <a:srgbClr val="606060"/>
                </a:solidFill>
              </a:rPr>
              <a:t>Body Level Five</a:t>
            </a:r>
          </a:p>
        </p:txBody>
      </p:sp>
      <p:sp>
        <p:nvSpPr>
          <p:cNvPr id="31" name="Shape 3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 Top">
    <p:spTree>
      <p:nvGrpSpPr>
        <p:cNvPr id="1" name=""/>
        <p:cNvGrpSpPr/>
        <p:nvPr/>
      </p:nvGrpSpPr>
      <p:grpSpPr>
        <a:xfrm>
          <a:off x="0" y="0"/>
          <a:ext cx="0" cy="0"/>
          <a:chOff x="0" y="0"/>
          <a:chExt cx="0" cy="0"/>
        </a:xfrm>
      </p:grpSpPr>
      <p:sp>
        <p:nvSpPr>
          <p:cNvPr id="33" name="Shape 33"/>
          <p:cNvSpPr/>
          <p:nvPr/>
        </p:nvSpPr>
        <p:spPr>
          <a:xfrm>
            <a:off x="508000" y="2576512"/>
            <a:ext cx="11997293"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34" name="Shape 34"/>
          <p:cNvSpPr/>
          <p:nvPr/>
        </p:nvSpPr>
        <p:spPr>
          <a:xfrm>
            <a:off x="508000" y="9244010"/>
            <a:ext cx="11988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35" name="Shape 35"/>
          <p:cNvSpPr/>
          <p:nvPr/>
        </p:nvSpPr>
        <p:spPr>
          <a:xfrm>
            <a:off x="508000" y="5064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36" name="Shape 36"/>
          <p:cNvSpPr>
            <a:spLocks noGrp="1"/>
          </p:cNvSpPr>
          <p:nvPr>
            <p:ph type="title"/>
          </p:nvPr>
        </p:nvSpPr>
        <p:spPr>
          <a:xfrm>
            <a:off x="508000" y="134535"/>
            <a:ext cx="11988800" cy="2829730"/>
          </a:xfrm>
          <a:prstGeom prst="rect">
            <a:avLst/>
          </a:prstGeom>
        </p:spPr>
        <p:txBody>
          <a:bodyPr/>
          <a:lstStyle/>
          <a:p>
            <a:pPr lvl="0">
              <a:defRPr sz="1800" cap="none">
                <a:solidFill>
                  <a:srgbClr val="000000"/>
                </a:solidFill>
              </a:defRPr>
            </a:pPr>
            <a:r>
              <a:rPr sz="6400" cap="all">
                <a:solidFill>
                  <a:srgbClr val="606060"/>
                </a:solidFill>
              </a:rPr>
              <a:t>Title Text</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cap="none">
                <a:solidFill>
                  <a:srgbClr val="000000"/>
                </a:solidFill>
              </a:defRPr>
            </a:pPr>
            <a:r>
              <a:rPr sz="6400" cap="all">
                <a:solidFill>
                  <a:srgbClr val="606060"/>
                </a:solidFill>
              </a:rPr>
              <a:t>Title Text</a:t>
            </a:r>
          </a:p>
        </p:txBody>
      </p:sp>
      <p:sp>
        <p:nvSpPr>
          <p:cNvPr id="40" name="Shape 40"/>
          <p:cNvSpPr>
            <a:spLocks noGrp="1"/>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400">
                <a:solidFill>
                  <a:srgbClr val="606060"/>
                </a:solidFill>
              </a:rPr>
              <a:t>Body Level One</a:t>
            </a:r>
          </a:p>
          <a:p>
            <a:pPr lvl="1">
              <a:defRPr sz="1800">
                <a:solidFill>
                  <a:srgbClr val="000000"/>
                </a:solidFill>
              </a:defRPr>
            </a:pPr>
            <a:r>
              <a:rPr sz="3400">
                <a:solidFill>
                  <a:srgbClr val="606060"/>
                </a:solidFill>
              </a:rPr>
              <a:t>Body Level Two</a:t>
            </a:r>
          </a:p>
          <a:p>
            <a:pPr lvl="2">
              <a:defRPr sz="1800">
                <a:solidFill>
                  <a:srgbClr val="000000"/>
                </a:solidFill>
              </a:defRPr>
            </a:pPr>
            <a:r>
              <a:rPr sz="3400">
                <a:solidFill>
                  <a:srgbClr val="606060"/>
                </a:solidFill>
              </a:rPr>
              <a:t>Body Level Three</a:t>
            </a:r>
          </a:p>
          <a:p>
            <a:pPr lvl="3">
              <a:defRPr sz="1800">
                <a:solidFill>
                  <a:srgbClr val="000000"/>
                </a:solidFill>
              </a:defRPr>
            </a:pPr>
            <a:r>
              <a:rPr sz="3400">
                <a:solidFill>
                  <a:srgbClr val="606060"/>
                </a:solidFill>
              </a:rPr>
              <a:t>Body Level Four</a:t>
            </a:r>
          </a:p>
          <a:p>
            <a:pPr lvl="4">
              <a:defRPr sz="1800">
                <a:solidFill>
                  <a:srgbClr val="000000"/>
                </a:solidFill>
              </a:defRPr>
            </a:pPr>
            <a:r>
              <a:rPr sz="3400">
                <a:solidFill>
                  <a:srgbClr val="606060"/>
                </a:solidFill>
              </a:rPr>
              <a:t>Body Level Five</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43" name="Shape 43"/>
          <p:cNvSpPr>
            <a:spLocks noGrp="1"/>
          </p:cNvSpPr>
          <p:nvPr>
            <p:ph type="title"/>
          </p:nvPr>
        </p:nvSpPr>
        <p:spPr>
          <a:xfrm>
            <a:off x="508000" y="442457"/>
            <a:ext cx="11988800" cy="2213886"/>
          </a:xfrm>
          <a:prstGeom prst="rect">
            <a:avLst/>
          </a:prstGeom>
        </p:spPr>
        <p:txBody>
          <a:bodyPr/>
          <a:lstStyle/>
          <a:p>
            <a:pPr lvl="0">
              <a:defRPr sz="1800" cap="none">
                <a:solidFill>
                  <a:srgbClr val="000000"/>
                </a:solidFill>
              </a:defRPr>
            </a:pPr>
            <a:r>
              <a:rPr sz="6400" cap="all">
                <a:solidFill>
                  <a:srgbClr val="606060"/>
                </a:solidFill>
              </a:rPr>
              <a:t>Title Text</a:t>
            </a:r>
          </a:p>
        </p:txBody>
      </p:sp>
      <p:sp>
        <p:nvSpPr>
          <p:cNvPr id="44" name="Shape 44"/>
          <p:cNvSpPr>
            <a:spLocks noGrp="1"/>
          </p:cNvSpPr>
          <p:nvPr>
            <p:ph type="body" idx="1"/>
          </p:nvPr>
        </p:nvSpPr>
        <p:spPr>
          <a:xfrm>
            <a:off x="6781800" y="2656342"/>
            <a:ext cx="5727700" cy="6155416"/>
          </a:xfrm>
          <a:prstGeom prst="rect">
            <a:avLst/>
          </a:prstGeom>
        </p:spPr>
        <p:txBody>
          <a:bodyPr/>
          <a:lstStyle>
            <a:lvl1pPr marL="368300" indent="-368300">
              <a:spcBef>
                <a:spcPts val="3200"/>
              </a:spcBef>
              <a:buBlip>
                <a:blip r:embed="rId2"/>
              </a:buBlip>
              <a:defRPr sz="3000"/>
            </a:lvl1pPr>
            <a:lvl2pPr marL="736600" indent="-368300">
              <a:spcBef>
                <a:spcPts val="3200"/>
              </a:spcBef>
              <a:buBlip>
                <a:blip r:embed="rId2"/>
              </a:buBlip>
              <a:defRPr sz="3000"/>
            </a:lvl2pPr>
            <a:lvl3pPr marL="1104900" indent="-368300">
              <a:spcBef>
                <a:spcPts val="3200"/>
              </a:spcBef>
              <a:buBlip>
                <a:blip r:embed="rId2"/>
              </a:buBlip>
              <a:defRPr sz="3000"/>
            </a:lvl3pPr>
            <a:lvl4pPr marL="1473200" indent="-368300">
              <a:spcBef>
                <a:spcPts val="3200"/>
              </a:spcBef>
              <a:buBlip>
                <a:blip r:embed="rId2"/>
              </a:buBlip>
              <a:defRPr sz="3000"/>
            </a:lvl4pPr>
            <a:lvl5pPr marL="1841500" indent="-368300">
              <a:spcBef>
                <a:spcPts val="3200"/>
              </a:spcBef>
              <a:buBlip>
                <a:blip r:embed="rId2"/>
              </a:buBlip>
              <a:defRPr sz="3000"/>
            </a:lvl5pPr>
          </a:lstStyle>
          <a:p>
            <a:pPr lvl="0">
              <a:defRPr sz="1800">
                <a:solidFill>
                  <a:srgbClr val="000000"/>
                </a:solidFill>
              </a:defRPr>
            </a:pPr>
            <a:r>
              <a:rPr sz="3000">
                <a:solidFill>
                  <a:srgbClr val="606060"/>
                </a:solidFill>
              </a:rPr>
              <a:t>Body Level One</a:t>
            </a:r>
          </a:p>
          <a:p>
            <a:pPr lvl="1">
              <a:defRPr sz="1800">
                <a:solidFill>
                  <a:srgbClr val="000000"/>
                </a:solidFill>
              </a:defRPr>
            </a:pPr>
            <a:r>
              <a:rPr sz="3000">
                <a:solidFill>
                  <a:srgbClr val="606060"/>
                </a:solidFill>
              </a:rPr>
              <a:t>Body Level Two</a:t>
            </a:r>
          </a:p>
          <a:p>
            <a:pPr lvl="2">
              <a:defRPr sz="1800">
                <a:solidFill>
                  <a:srgbClr val="000000"/>
                </a:solidFill>
              </a:defRPr>
            </a:pPr>
            <a:r>
              <a:rPr sz="3000">
                <a:solidFill>
                  <a:srgbClr val="606060"/>
                </a:solidFill>
              </a:rPr>
              <a:t>Body Level Three</a:t>
            </a:r>
          </a:p>
          <a:p>
            <a:pPr lvl="3">
              <a:defRPr sz="1800">
                <a:solidFill>
                  <a:srgbClr val="000000"/>
                </a:solidFill>
              </a:defRPr>
            </a:pPr>
            <a:r>
              <a:rPr sz="3000">
                <a:solidFill>
                  <a:srgbClr val="606060"/>
                </a:solidFill>
              </a:rPr>
              <a:t>Body Level Four</a:t>
            </a:r>
          </a:p>
          <a:p>
            <a:pPr lvl="4">
              <a:defRPr sz="1800">
                <a:solidFill>
                  <a:srgbClr val="000000"/>
                </a:solidFill>
              </a:defRPr>
            </a:pPr>
            <a:r>
              <a:rPr sz="3000">
                <a:solidFill>
                  <a:srgbClr val="606060"/>
                </a:solidFill>
              </a:rPr>
              <a:t>Body Level Five</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Bullets">
    <p:spTree>
      <p:nvGrpSpPr>
        <p:cNvPr id="1" name=""/>
        <p:cNvGrpSpPr/>
        <p:nvPr/>
      </p:nvGrpSpPr>
      <p:grpSpPr>
        <a:xfrm>
          <a:off x="0" y="0"/>
          <a:ext cx="0" cy="0"/>
          <a:chOff x="0" y="0"/>
          <a:chExt cx="0" cy="0"/>
        </a:xfrm>
      </p:grpSpPr>
      <p:sp>
        <p:nvSpPr>
          <p:cNvPr id="47" name="Shape 47"/>
          <p:cNvSpPr/>
          <p:nvPr/>
        </p:nvSpPr>
        <p:spPr>
          <a:xfrm>
            <a:off x="508000" y="9244010"/>
            <a:ext cx="11988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48" name="Shape 48"/>
          <p:cNvSpPr/>
          <p:nvPr/>
        </p:nvSpPr>
        <p:spPr>
          <a:xfrm>
            <a:off x="508000" y="5064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49" name="Shape 49"/>
          <p:cNvSpPr>
            <a:spLocks noGrp="1"/>
          </p:cNvSpPr>
          <p:nvPr>
            <p:ph type="body" idx="1"/>
          </p:nvPr>
        </p:nvSpPr>
        <p:spPr>
          <a:xfrm>
            <a:off x="508000" y="977900"/>
            <a:ext cx="11988800" cy="77851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400">
                <a:solidFill>
                  <a:srgbClr val="606060"/>
                </a:solidFill>
              </a:rPr>
              <a:t>Body Level One</a:t>
            </a:r>
          </a:p>
          <a:p>
            <a:pPr lvl="1">
              <a:defRPr sz="1800">
                <a:solidFill>
                  <a:srgbClr val="000000"/>
                </a:solidFill>
              </a:defRPr>
            </a:pPr>
            <a:r>
              <a:rPr sz="3400">
                <a:solidFill>
                  <a:srgbClr val="606060"/>
                </a:solidFill>
              </a:rPr>
              <a:t>Body Level Two</a:t>
            </a:r>
          </a:p>
          <a:p>
            <a:pPr lvl="2">
              <a:defRPr sz="1800">
                <a:solidFill>
                  <a:srgbClr val="000000"/>
                </a:solidFill>
              </a:defRPr>
            </a:pPr>
            <a:r>
              <a:rPr sz="3400">
                <a:solidFill>
                  <a:srgbClr val="606060"/>
                </a:solidFill>
              </a:rPr>
              <a:t>Body Level Three</a:t>
            </a:r>
          </a:p>
          <a:p>
            <a:pPr lvl="3">
              <a:defRPr sz="1800">
                <a:solidFill>
                  <a:srgbClr val="000000"/>
                </a:solidFill>
              </a:defRPr>
            </a:pPr>
            <a:r>
              <a:rPr sz="3400">
                <a:solidFill>
                  <a:srgbClr val="606060"/>
                </a:solidFill>
              </a:rPr>
              <a:t>Body Level Four</a:t>
            </a:r>
          </a:p>
          <a:p>
            <a:pPr lvl="4">
              <a:defRPr sz="1800">
                <a:solidFill>
                  <a:srgbClr val="000000"/>
                </a:solidFill>
              </a:defRPr>
            </a:pPr>
            <a:r>
              <a:rPr sz="3400">
                <a:solidFill>
                  <a:srgbClr val="606060"/>
                </a:solidFill>
              </a:rPr>
              <a:t>Body Level Five</a:t>
            </a:r>
          </a:p>
        </p:txBody>
      </p:sp>
      <p:sp>
        <p:nvSpPr>
          <p:cNvPr id="50" name="Shape 5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hoto - 3 Up">
    <p:spTree>
      <p:nvGrpSpPr>
        <p:cNvPr id="1" name=""/>
        <p:cNvGrpSpPr/>
        <p:nvPr/>
      </p:nvGrpSpPr>
      <p:grpSpPr>
        <a:xfrm>
          <a:off x="0" y="0"/>
          <a:ext cx="0" cy="0"/>
          <a:chOff x="0" y="0"/>
          <a:chExt cx="0" cy="0"/>
        </a:xfrm>
      </p:grpSpPr>
      <p:sp>
        <p:nvSpPr>
          <p:cNvPr id="52" name="Shape 52"/>
          <p:cNvSpPr/>
          <p:nvPr/>
        </p:nvSpPr>
        <p:spPr>
          <a:xfrm>
            <a:off x="508000" y="9244010"/>
            <a:ext cx="11988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53" name="Shape 53"/>
          <p:cNvSpPr/>
          <p:nvPr/>
        </p:nvSpPr>
        <p:spPr>
          <a:xfrm>
            <a:off x="508000" y="5064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54" name="Shape 5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Shape 2"/>
          <p:cNvSpPr/>
          <p:nvPr/>
        </p:nvSpPr>
        <p:spPr>
          <a:xfrm>
            <a:off x="508000" y="25765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3" name="Shape 3"/>
          <p:cNvSpPr/>
          <p:nvPr/>
        </p:nvSpPr>
        <p:spPr>
          <a:xfrm>
            <a:off x="508000" y="9244010"/>
            <a:ext cx="11988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4" name="Shape 4"/>
          <p:cNvSpPr/>
          <p:nvPr/>
        </p:nvSpPr>
        <p:spPr>
          <a:xfrm>
            <a:off x="508000" y="506412"/>
            <a:ext cx="119888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solidFill>
                  <a:srgbClr val="000000"/>
                </a:solidFill>
                <a:latin typeface="+mn-lt"/>
                <a:ea typeface="+mn-ea"/>
                <a:cs typeface="+mn-cs"/>
                <a:sym typeface="Helvetica"/>
              </a:defRPr>
            </a:pPr>
            <a:endParaRPr/>
          </a:p>
        </p:txBody>
      </p:sp>
      <p:sp>
        <p:nvSpPr>
          <p:cNvPr id="5" name="Shape 5"/>
          <p:cNvSpPr>
            <a:spLocks noGrp="1"/>
          </p:cNvSpPr>
          <p:nvPr>
            <p:ph type="title"/>
          </p:nvPr>
        </p:nvSpPr>
        <p:spPr>
          <a:xfrm>
            <a:off x="508000" y="396341"/>
            <a:ext cx="11988800" cy="230611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pPr lvl="0">
              <a:defRPr sz="1800" cap="none">
                <a:solidFill>
                  <a:srgbClr val="000000"/>
                </a:solidFill>
              </a:defRPr>
            </a:pPr>
            <a:r>
              <a:rPr sz="6400" cap="all">
                <a:solidFill>
                  <a:srgbClr val="606060"/>
                </a:solidFill>
              </a:rPr>
              <a:t>Title Text</a:t>
            </a:r>
          </a:p>
        </p:txBody>
      </p:sp>
      <p:sp>
        <p:nvSpPr>
          <p:cNvPr id="6" name="Shape 6"/>
          <p:cNvSpPr>
            <a:spLocks noGrp="1"/>
          </p:cNvSpPr>
          <p:nvPr>
            <p:ph type="body" idx="1"/>
          </p:nvPr>
        </p:nvSpPr>
        <p:spPr>
          <a:xfrm>
            <a:off x="508000" y="2702458"/>
            <a:ext cx="11988800" cy="6393384"/>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lvl1pPr>
              <a:buBlip>
                <a:blip r:embed="rId15"/>
              </a:buBlip>
            </a:lvl1pPr>
            <a:lvl2pPr>
              <a:buBlip>
                <a:blip r:embed="rId15"/>
              </a:buBlip>
            </a:lvl2pPr>
            <a:lvl3pPr>
              <a:buBlip>
                <a:blip r:embed="rId15"/>
              </a:buBlip>
            </a:lvl3pPr>
            <a:lvl4pPr>
              <a:buBlip>
                <a:blip r:embed="rId15"/>
              </a:buBlip>
            </a:lvl4pPr>
            <a:lvl5pPr>
              <a:buBlip>
                <a:blip r:embed="rId15"/>
              </a:buBlip>
            </a:lvl5pPr>
          </a:lstStyle>
          <a:p>
            <a:pPr lvl="0">
              <a:defRPr sz="1800">
                <a:solidFill>
                  <a:srgbClr val="000000"/>
                </a:solidFill>
              </a:defRPr>
            </a:pPr>
            <a:r>
              <a:rPr sz="3400">
                <a:solidFill>
                  <a:srgbClr val="606060"/>
                </a:solidFill>
              </a:rPr>
              <a:t>Body Level One</a:t>
            </a:r>
          </a:p>
          <a:p>
            <a:pPr lvl="1">
              <a:defRPr sz="1800">
                <a:solidFill>
                  <a:srgbClr val="000000"/>
                </a:solidFill>
              </a:defRPr>
            </a:pPr>
            <a:r>
              <a:rPr sz="3400">
                <a:solidFill>
                  <a:srgbClr val="606060"/>
                </a:solidFill>
              </a:rPr>
              <a:t>Body Level Two</a:t>
            </a:r>
          </a:p>
          <a:p>
            <a:pPr lvl="2">
              <a:defRPr sz="1800">
                <a:solidFill>
                  <a:srgbClr val="000000"/>
                </a:solidFill>
              </a:defRPr>
            </a:pPr>
            <a:r>
              <a:rPr sz="3400">
                <a:solidFill>
                  <a:srgbClr val="606060"/>
                </a:solidFill>
              </a:rPr>
              <a:t>Body Level Three</a:t>
            </a:r>
          </a:p>
          <a:p>
            <a:pPr lvl="3">
              <a:defRPr sz="1800">
                <a:solidFill>
                  <a:srgbClr val="000000"/>
                </a:solidFill>
              </a:defRPr>
            </a:pPr>
            <a:r>
              <a:rPr sz="3400">
                <a:solidFill>
                  <a:srgbClr val="606060"/>
                </a:solidFill>
              </a:rPr>
              <a:t>Body Level Four</a:t>
            </a:r>
          </a:p>
          <a:p>
            <a:pPr lvl="4">
              <a:defRPr sz="1800">
                <a:solidFill>
                  <a:srgbClr val="000000"/>
                </a:solidFill>
              </a:defRPr>
            </a:pPr>
            <a:r>
              <a:rPr sz="3400">
                <a:solidFill>
                  <a:srgbClr val="606060"/>
                </a:solidFill>
              </a:rPr>
              <a:t>Body Level Five</a:t>
            </a:r>
          </a:p>
        </p:txBody>
      </p:sp>
      <p:sp>
        <p:nvSpPr>
          <p:cNvPr id="7" name="Shape 7"/>
          <p:cNvSpPr>
            <a:spLocks noGrp="1"/>
          </p:cNvSpPr>
          <p:nvPr>
            <p:ph type="sldNum" sz="quarter" idx="2"/>
          </p:nvPr>
        </p:nvSpPr>
        <p:spPr>
          <a:xfrm>
            <a:off x="12166701" y="8763000"/>
            <a:ext cx="342900" cy="368300"/>
          </a:xfrm>
          <a:prstGeom prst="rect">
            <a:avLst/>
          </a:prstGeom>
          <a:ln w="12700">
            <a:miter lim="400000"/>
          </a:ln>
        </p:spPr>
        <p:txBody>
          <a:bodyPr wrap="none" lIns="50800" tIns="50800" rIns="50800" bIns="50800">
            <a:spAutoFit/>
          </a:bodyPr>
          <a:lstStyle>
            <a:lvl1pPr>
              <a:defRPr sz="1800">
                <a:latin typeface="Gill Sans"/>
                <a:ea typeface="Gill Sans"/>
                <a:cs typeface="Gill Sans"/>
                <a:sym typeface="Gill Sans"/>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defTabSz="584200">
        <a:lnSpc>
          <a:spcPct val="90000"/>
        </a:lnSpc>
        <a:defRPr sz="6400" cap="all">
          <a:solidFill>
            <a:srgbClr val="606060"/>
          </a:solidFill>
          <a:latin typeface="Gill Sans Light"/>
          <a:ea typeface="Gill Sans Light"/>
          <a:cs typeface="Gill Sans Light"/>
          <a:sym typeface="Gill Sans Light"/>
        </a:defRPr>
      </a:lvl1pPr>
      <a:lvl2pPr defTabSz="584200">
        <a:lnSpc>
          <a:spcPct val="90000"/>
        </a:lnSpc>
        <a:defRPr sz="6400" cap="all">
          <a:solidFill>
            <a:srgbClr val="606060"/>
          </a:solidFill>
          <a:latin typeface="Gill Sans Light"/>
          <a:ea typeface="Gill Sans Light"/>
          <a:cs typeface="Gill Sans Light"/>
          <a:sym typeface="Gill Sans Light"/>
        </a:defRPr>
      </a:lvl2pPr>
      <a:lvl3pPr defTabSz="584200">
        <a:lnSpc>
          <a:spcPct val="90000"/>
        </a:lnSpc>
        <a:defRPr sz="6400" cap="all">
          <a:solidFill>
            <a:srgbClr val="606060"/>
          </a:solidFill>
          <a:latin typeface="Gill Sans Light"/>
          <a:ea typeface="Gill Sans Light"/>
          <a:cs typeface="Gill Sans Light"/>
          <a:sym typeface="Gill Sans Light"/>
        </a:defRPr>
      </a:lvl3pPr>
      <a:lvl4pPr defTabSz="584200">
        <a:lnSpc>
          <a:spcPct val="90000"/>
        </a:lnSpc>
        <a:defRPr sz="6400" cap="all">
          <a:solidFill>
            <a:srgbClr val="606060"/>
          </a:solidFill>
          <a:latin typeface="Gill Sans Light"/>
          <a:ea typeface="Gill Sans Light"/>
          <a:cs typeface="Gill Sans Light"/>
          <a:sym typeface="Gill Sans Light"/>
        </a:defRPr>
      </a:lvl4pPr>
      <a:lvl5pPr defTabSz="584200">
        <a:lnSpc>
          <a:spcPct val="90000"/>
        </a:lnSpc>
        <a:defRPr sz="6400" cap="all">
          <a:solidFill>
            <a:srgbClr val="606060"/>
          </a:solidFill>
          <a:latin typeface="Gill Sans Light"/>
          <a:ea typeface="Gill Sans Light"/>
          <a:cs typeface="Gill Sans Light"/>
          <a:sym typeface="Gill Sans Light"/>
        </a:defRPr>
      </a:lvl5pPr>
      <a:lvl6pPr defTabSz="584200">
        <a:lnSpc>
          <a:spcPct val="90000"/>
        </a:lnSpc>
        <a:defRPr sz="6400" cap="all">
          <a:solidFill>
            <a:srgbClr val="606060"/>
          </a:solidFill>
          <a:latin typeface="Gill Sans Light"/>
          <a:ea typeface="Gill Sans Light"/>
          <a:cs typeface="Gill Sans Light"/>
          <a:sym typeface="Gill Sans Light"/>
        </a:defRPr>
      </a:lvl6pPr>
      <a:lvl7pPr defTabSz="584200">
        <a:lnSpc>
          <a:spcPct val="90000"/>
        </a:lnSpc>
        <a:defRPr sz="6400" cap="all">
          <a:solidFill>
            <a:srgbClr val="606060"/>
          </a:solidFill>
          <a:latin typeface="Gill Sans Light"/>
          <a:ea typeface="Gill Sans Light"/>
          <a:cs typeface="Gill Sans Light"/>
          <a:sym typeface="Gill Sans Light"/>
        </a:defRPr>
      </a:lvl7pPr>
      <a:lvl8pPr defTabSz="584200">
        <a:lnSpc>
          <a:spcPct val="90000"/>
        </a:lnSpc>
        <a:defRPr sz="6400" cap="all">
          <a:solidFill>
            <a:srgbClr val="606060"/>
          </a:solidFill>
          <a:latin typeface="Gill Sans Light"/>
          <a:ea typeface="Gill Sans Light"/>
          <a:cs typeface="Gill Sans Light"/>
          <a:sym typeface="Gill Sans Light"/>
        </a:defRPr>
      </a:lvl8pPr>
      <a:lvl9pPr defTabSz="584200">
        <a:lnSpc>
          <a:spcPct val="90000"/>
        </a:lnSpc>
        <a:defRPr sz="6400" cap="all">
          <a:solidFill>
            <a:srgbClr val="606060"/>
          </a:solidFill>
          <a:latin typeface="Gill Sans Light"/>
          <a:ea typeface="Gill Sans Light"/>
          <a:cs typeface="Gill Sans Light"/>
          <a:sym typeface="Gill Sans Light"/>
        </a:defRPr>
      </a:lvl9pPr>
    </p:titleStyle>
    <p:bodyStyle>
      <a:lvl1pPr marL="419100" indent="-419100" defTabSz="584200">
        <a:spcBef>
          <a:spcPts val="4200"/>
        </a:spcBef>
        <a:buSzPct val="30000"/>
        <a:buBlip>
          <a:blip r:embed="rId15"/>
        </a:buBlip>
        <a:defRPr sz="3400">
          <a:solidFill>
            <a:srgbClr val="606060"/>
          </a:solidFill>
          <a:latin typeface="Gill Sans"/>
          <a:ea typeface="Gill Sans"/>
          <a:cs typeface="Gill Sans"/>
          <a:sym typeface="Gill Sans"/>
        </a:defRPr>
      </a:lvl1pPr>
      <a:lvl2pPr marL="838200" indent="-419100" defTabSz="584200">
        <a:spcBef>
          <a:spcPts val="4200"/>
        </a:spcBef>
        <a:buSzPct val="30000"/>
        <a:buBlip>
          <a:blip r:embed="rId15"/>
        </a:buBlip>
        <a:defRPr sz="3400">
          <a:solidFill>
            <a:srgbClr val="606060"/>
          </a:solidFill>
          <a:latin typeface="Gill Sans"/>
          <a:ea typeface="Gill Sans"/>
          <a:cs typeface="Gill Sans"/>
          <a:sym typeface="Gill Sans"/>
        </a:defRPr>
      </a:lvl2pPr>
      <a:lvl3pPr marL="1257300" indent="-419100" defTabSz="584200">
        <a:spcBef>
          <a:spcPts val="4200"/>
        </a:spcBef>
        <a:buSzPct val="30000"/>
        <a:buBlip>
          <a:blip r:embed="rId15"/>
        </a:buBlip>
        <a:defRPr sz="3400">
          <a:solidFill>
            <a:srgbClr val="606060"/>
          </a:solidFill>
          <a:latin typeface="Gill Sans"/>
          <a:ea typeface="Gill Sans"/>
          <a:cs typeface="Gill Sans"/>
          <a:sym typeface="Gill Sans"/>
        </a:defRPr>
      </a:lvl3pPr>
      <a:lvl4pPr marL="1676400" indent="-419100" defTabSz="584200">
        <a:spcBef>
          <a:spcPts val="4200"/>
        </a:spcBef>
        <a:buSzPct val="30000"/>
        <a:buBlip>
          <a:blip r:embed="rId15"/>
        </a:buBlip>
        <a:defRPr sz="3400">
          <a:solidFill>
            <a:srgbClr val="606060"/>
          </a:solidFill>
          <a:latin typeface="Gill Sans"/>
          <a:ea typeface="Gill Sans"/>
          <a:cs typeface="Gill Sans"/>
          <a:sym typeface="Gill Sans"/>
        </a:defRPr>
      </a:lvl4pPr>
      <a:lvl5pPr marL="2095500" indent="-419100" defTabSz="584200">
        <a:spcBef>
          <a:spcPts val="4200"/>
        </a:spcBef>
        <a:buSzPct val="30000"/>
        <a:buBlip>
          <a:blip r:embed="rId15"/>
        </a:buBlip>
        <a:defRPr sz="3400">
          <a:solidFill>
            <a:srgbClr val="606060"/>
          </a:solidFill>
          <a:latin typeface="Gill Sans"/>
          <a:ea typeface="Gill Sans"/>
          <a:cs typeface="Gill Sans"/>
          <a:sym typeface="Gill Sans"/>
        </a:defRPr>
      </a:lvl5pPr>
      <a:lvl6pPr marL="2514600" indent="-419100" defTabSz="584200">
        <a:spcBef>
          <a:spcPts val="4200"/>
        </a:spcBef>
        <a:buSzPct val="30000"/>
        <a:buBlip>
          <a:blip r:embed="rId15"/>
        </a:buBlip>
        <a:defRPr sz="3400">
          <a:solidFill>
            <a:srgbClr val="606060"/>
          </a:solidFill>
          <a:latin typeface="Gill Sans"/>
          <a:ea typeface="Gill Sans"/>
          <a:cs typeface="Gill Sans"/>
          <a:sym typeface="Gill Sans"/>
        </a:defRPr>
      </a:lvl6pPr>
      <a:lvl7pPr marL="2933700" indent="-419100" defTabSz="584200">
        <a:spcBef>
          <a:spcPts val="4200"/>
        </a:spcBef>
        <a:buSzPct val="30000"/>
        <a:buBlip>
          <a:blip r:embed="rId15"/>
        </a:buBlip>
        <a:defRPr sz="3400">
          <a:solidFill>
            <a:srgbClr val="606060"/>
          </a:solidFill>
          <a:latin typeface="Gill Sans"/>
          <a:ea typeface="Gill Sans"/>
          <a:cs typeface="Gill Sans"/>
          <a:sym typeface="Gill Sans"/>
        </a:defRPr>
      </a:lvl7pPr>
      <a:lvl8pPr marL="3352800" indent="-419100" defTabSz="584200">
        <a:spcBef>
          <a:spcPts val="4200"/>
        </a:spcBef>
        <a:buSzPct val="30000"/>
        <a:buBlip>
          <a:blip r:embed="rId15"/>
        </a:buBlip>
        <a:defRPr sz="3400">
          <a:solidFill>
            <a:srgbClr val="606060"/>
          </a:solidFill>
          <a:latin typeface="Gill Sans"/>
          <a:ea typeface="Gill Sans"/>
          <a:cs typeface="Gill Sans"/>
          <a:sym typeface="Gill Sans"/>
        </a:defRPr>
      </a:lvl8pPr>
      <a:lvl9pPr marL="3771900" indent="-419100" defTabSz="584200">
        <a:spcBef>
          <a:spcPts val="4200"/>
        </a:spcBef>
        <a:buSzPct val="30000"/>
        <a:buBlip>
          <a:blip r:embed="rId15"/>
        </a:buBlip>
        <a:defRPr sz="3400">
          <a:solidFill>
            <a:srgbClr val="606060"/>
          </a:solidFill>
          <a:latin typeface="Gill Sans"/>
          <a:ea typeface="Gill Sans"/>
          <a:cs typeface="Gill Sans"/>
          <a:sym typeface="Gill Sans"/>
        </a:defRPr>
      </a:lvl9pPr>
    </p:bodyStyle>
    <p:otherStyle>
      <a:lvl1pPr algn="ctr" defTabSz="584200">
        <a:defRPr>
          <a:solidFill>
            <a:schemeClr val="tx1"/>
          </a:solidFill>
          <a:latin typeface="+mn-lt"/>
          <a:ea typeface="+mn-ea"/>
          <a:cs typeface="+mn-cs"/>
          <a:sym typeface="Gill Sans"/>
        </a:defRPr>
      </a:lvl1pPr>
      <a:lvl2pPr algn="ctr" defTabSz="584200">
        <a:defRPr>
          <a:solidFill>
            <a:schemeClr val="tx1"/>
          </a:solidFill>
          <a:latin typeface="+mn-lt"/>
          <a:ea typeface="+mn-ea"/>
          <a:cs typeface="+mn-cs"/>
          <a:sym typeface="Gill Sans"/>
        </a:defRPr>
      </a:lvl2pPr>
      <a:lvl3pPr algn="ctr" defTabSz="584200">
        <a:defRPr>
          <a:solidFill>
            <a:schemeClr val="tx1"/>
          </a:solidFill>
          <a:latin typeface="+mn-lt"/>
          <a:ea typeface="+mn-ea"/>
          <a:cs typeface="+mn-cs"/>
          <a:sym typeface="Gill Sans"/>
        </a:defRPr>
      </a:lvl3pPr>
      <a:lvl4pPr algn="ctr" defTabSz="584200">
        <a:defRPr>
          <a:solidFill>
            <a:schemeClr val="tx1"/>
          </a:solidFill>
          <a:latin typeface="+mn-lt"/>
          <a:ea typeface="+mn-ea"/>
          <a:cs typeface="+mn-cs"/>
          <a:sym typeface="Gill Sans"/>
        </a:defRPr>
      </a:lvl4pPr>
      <a:lvl5pPr algn="ctr" defTabSz="584200">
        <a:defRPr>
          <a:solidFill>
            <a:schemeClr val="tx1"/>
          </a:solidFill>
          <a:latin typeface="+mn-lt"/>
          <a:ea typeface="+mn-ea"/>
          <a:cs typeface="+mn-cs"/>
          <a:sym typeface="Gill Sans"/>
        </a:defRPr>
      </a:lvl5pPr>
      <a:lvl6pPr algn="ctr" defTabSz="584200">
        <a:defRPr>
          <a:solidFill>
            <a:schemeClr val="tx1"/>
          </a:solidFill>
          <a:latin typeface="+mn-lt"/>
          <a:ea typeface="+mn-ea"/>
          <a:cs typeface="+mn-cs"/>
          <a:sym typeface="Gill Sans"/>
        </a:defRPr>
      </a:lvl6pPr>
      <a:lvl7pPr algn="ctr" defTabSz="584200">
        <a:defRPr>
          <a:solidFill>
            <a:schemeClr val="tx1"/>
          </a:solidFill>
          <a:latin typeface="+mn-lt"/>
          <a:ea typeface="+mn-ea"/>
          <a:cs typeface="+mn-cs"/>
          <a:sym typeface="Gill Sans"/>
        </a:defRPr>
      </a:lvl7pPr>
      <a:lvl8pPr algn="ctr" defTabSz="584200">
        <a:defRPr>
          <a:solidFill>
            <a:schemeClr val="tx1"/>
          </a:solidFill>
          <a:latin typeface="+mn-lt"/>
          <a:ea typeface="+mn-ea"/>
          <a:cs typeface="+mn-cs"/>
          <a:sym typeface="Gill Sans"/>
        </a:defRPr>
      </a:lvl8pPr>
      <a:lvl9pPr algn="ctr" defTabSz="584200">
        <a:defRPr>
          <a:solidFill>
            <a:schemeClr val="tx1"/>
          </a:solidFill>
          <a:latin typeface="+mn-lt"/>
          <a:ea typeface="+mn-ea"/>
          <a:cs typeface="+mn-cs"/>
          <a:sym typeface="Gill San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mailto:cpdprofiles@hcpc-uk.org" TargetMode="External"/><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Shape 71"/>
          <p:cNvSpPr>
            <a:spLocks noGrp="1"/>
          </p:cNvSpPr>
          <p:nvPr>
            <p:ph type="title"/>
          </p:nvPr>
        </p:nvSpPr>
        <p:spPr>
          <a:xfrm>
            <a:off x="508000" y="3009900"/>
            <a:ext cx="11988800" cy="2032000"/>
          </a:xfrm>
          <a:prstGeom prst="rect">
            <a:avLst/>
          </a:prstGeom>
        </p:spPr>
        <p:txBody>
          <a:bodyPr/>
          <a:lstStyle/>
          <a:p>
            <a:pPr lvl="0" algn="ctr">
              <a:defRPr sz="1800" cap="none">
                <a:solidFill>
                  <a:srgbClr val="000000"/>
                </a:solidFill>
              </a:defRPr>
            </a:pPr>
            <a:r>
              <a:rPr sz="6400" cap="all">
                <a:solidFill>
                  <a:srgbClr val="606060"/>
                </a:solidFill>
              </a:rPr>
              <a:t>HCPC AUDIT </a:t>
            </a:r>
          </a:p>
          <a:p>
            <a:pPr lvl="0" algn="ctr">
              <a:defRPr sz="1800" cap="none">
                <a:solidFill>
                  <a:srgbClr val="000000"/>
                </a:solidFill>
              </a:defRPr>
            </a:pPr>
            <a:r>
              <a:rPr sz="6400" cap="all">
                <a:solidFill>
                  <a:srgbClr val="606060"/>
                </a:solidFill>
              </a:rPr>
              <a:t>How to prepare</a:t>
            </a:r>
          </a:p>
        </p:txBody>
      </p:sp>
      <p:sp>
        <p:nvSpPr>
          <p:cNvPr id="72" name="Shape 72"/>
          <p:cNvSpPr>
            <a:spLocks noGrp="1"/>
          </p:cNvSpPr>
          <p:nvPr>
            <p:ph type="body" idx="1"/>
          </p:nvPr>
        </p:nvSpPr>
        <p:spPr>
          <a:xfrm>
            <a:off x="331784" y="5862168"/>
            <a:ext cx="11988800" cy="825500"/>
          </a:xfrm>
          <a:prstGeom prst="rect">
            <a:avLst/>
          </a:prstGeom>
        </p:spPr>
        <p:txBody>
          <a:bodyPr/>
          <a:lstStyle/>
          <a:p>
            <a:pPr lvl="0">
              <a:defRPr sz="1800">
                <a:solidFill>
                  <a:srgbClr val="000000"/>
                </a:solidFill>
              </a:defRPr>
            </a:pPr>
            <a:r>
              <a:rPr sz="2400">
                <a:solidFill>
                  <a:srgbClr val="606060"/>
                </a:solidFill>
              </a:rPr>
              <a:t>Ellen Louise Hellard</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Work based learning </a:t>
            </a:r>
          </a:p>
        </p:txBody>
      </p:sp>
      <p:sp>
        <p:nvSpPr>
          <p:cNvPr id="100" name="Shape 100"/>
          <p:cNvSpPr>
            <a:spLocks noGrp="1"/>
          </p:cNvSpPr>
          <p:nvPr>
            <p:ph type="body" idx="1"/>
          </p:nvPr>
        </p:nvSpPr>
        <p:spPr>
          <a:xfrm>
            <a:off x="523227" y="2867791"/>
            <a:ext cx="4999102" cy="5727701"/>
          </a:xfrm>
          <a:prstGeom prst="rect">
            <a:avLst/>
          </a:prstGeom>
        </p:spPr>
        <p:txBody>
          <a:bodyPr/>
          <a:lstStyle/>
          <a:p>
            <a:pPr marL="308161" lvl="0" indent="-308161">
              <a:buBlip>
                <a:blip r:embed="rId2"/>
              </a:buBlip>
              <a:defRPr sz="1800">
                <a:solidFill>
                  <a:srgbClr val="000000"/>
                </a:solidFill>
              </a:defRPr>
            </a:pPr>
            <a:r>
              <a:rPr sz="2500">
                <a:solidFill>
                  <a:srgbClr val="606060"/>
                </a:solidFill>
              </a:rPr>
              <a:t>Learning in action</a:t>
            </a:r>
          </a:p>
          <a:p>
            <a:pPr marL="308161" lvl="0" indent="-308161">
              <a:buBlip>
                <a:blip r:embed="rId2"/>
              </a:buBlip>
              <a:defRPr sz="1800">
                <a:solidFill>
                  <a:srgbClr val="000000"/>
                </a:solidFill>
              </a:defRPr>
            </a:pPr>
            <a:r>
              <a:rPr sz="2500">
                <a:solidFill>
                  <a:srgbClr val="606060"/>
                </a:solidFill>
              </a:rPr>
              <a:t>Audits </a:t>
            </a:r>
          </a:p>
          <a:p>
            <a:pPr marL="308161" lvl="0" indent="-308161">
              <a:buBlip>
                <a:blip r:embed="rId2"/>
              </a:buBlip>
              <a:defRPr sz="1800">
                <a:solidFill>
                  <a:srgbClr val="000000"/>
                </a:solidFill>
              </a:defRPr>
            </a:pPr>
            <a:r>
              <a:rPr sz="2500">
                <a:solidFill>
                  <a:srgbClr val="606060"/>
                </a:solidFill>
              </a:rPr>
              <a:t>Reflective practice </a:t>
            </a:r>
          </a:p>
          <a:p>
            <a:pPr marL="308161" lvl="0" indent="-308161">
              <a:buBlip>
                <a:blip r:embed="rId2"/>
              </a:buBlip>
              <a:defRPr sz="1800">
                <a:solidFill>
                  <a:srgbClr val="000000"/>
                </a:solidFill>
              </a:defRPr>
            </a:pPr>
            <a:r>
              <a:rPr sz="2500">
                <a:solidFill>
                  <a:srgbClr val="606060"/>
                </a:solidFill>
              </a:rPr>
              <a:t>Work shadowing </a:t>
            </a:r>
          </a:p>
          <a:p>
            <a:pPr marL="308161" lvl="0" indent="-308161">
              <a:buBlip>
                <a:blip r:embed="rId2"/>
              </a:buBlip>
              <a:defRPr sz="1800">
                <a:solidFill>
                  <a:srgbClr val="000000"/>
                </a:solidFill>
              </a:defRPr>
            </a:pPr>
            <a:r>
              <a:rPr sz="2500">
                <a:solidFill>
                  <a:srgbClr val="606060"/>
                </a:solidFill>
              </a:rPr>
              <a:t>Case studies </a:t>
            </a:r>
          </a:p>
          <a:p>
            <a:pPr marL="308161" lvl="0" indent="-308161">
              <a:buBlip>
                <a:blip r:embed="rId2"/>
              </a:buBlip>
              <a:defRPr sz="1800">
                <a:solidFill>
                  <a:srgbClr val="000000"/>
                </a:solidFill>
              </a:defRPr>
            </a:pPr>
            <a:r>
              <a:rPr sz="2500">
                <a:solidFill>
                  <a:srgbClr val="606060"/>
                </a:solidFill>
              </a:rPr>
              <a:t>Peer review</a:t>
            </a:r>
          </a:p>
        </p:txBody>
      </p:sp>
      <p:sp>
        <p:nvSpPr>
          <p:cNvPr id="101" name="Shape 101"/>
          <p:cNvSpPr/>
          <p:nvPr/>
        </p:nvSpPr>
        <p:spPr>
          <a:xfrm>
            <a:off x="3620713" y="3735734"/>
            <a:ext cx="3814812" cy="5880101"/>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marL="308161" lvl="0" indent="-308161" algn="l">
              <a:spcBef>
                <a:spcPts val="4200"/>
              </a:spcBef>
              <a:buSzPct val="30000"/>
              <a:buBlip>
                <a:blip r:embed="rId2"/>
              </a:buBlip>
              <a:defRPr sz="1800">
                <a:solidFill>
                  <a:srgbClr val="000000"/>
                </a:solidFill>
              </a:defRPr>
            </a:pPr>
            <a:r>
              <a:rPr sz="2500">
                <a:solidFill>
                  <a:srgbClr val="606060"/>
                </a:solidFill>
                <a:latin typeface="Gill Sans"/>
                <a:ea typeface="Gill Sans"/>
                <a:cs typeface="Gill Sans"/>
                <a:sym typeface="Gill Sans"/>
              </a:rPr>
              <a:t>Learning from experience</a:t>
            </a:r>
          </a:p>
          <a:p>
            <a:pPr marL="308161" lvl="0" indent="-308161" algn="l">
              <a:spcBef>
                <a:spcPts val="4200"/>
              </a:spcBef>
              <a:buSzPct val="30000"/>
              <a:buBlip>
                <a:blip r:embed="rId2"/>
              </a:buBlip>
              <a:defRPr sz="1800">
                <a:solidFill>
                  <a:srgbClr val="000000"/>
                </a:solidFill>
              </a:defRPr>
            </a:pPr>
            <a:r>
              <a:rPr sz="2500">
                <a:solidFill>
                  <a:srgbClr val="606060"/>
                </a:solidFill>
                <a:latin typeface="Gill Sans"/>
                <a:ea typeface="Gill Sans"/>
                <a:cs typeface="Gill Sans"/>
                <a:sym typeface="Gill Sans"/>
              </a:rPr>
              <a:t>Secondments</a:t>
            </a:r>
          </a:p>
          <a:p>
            <a:pPr marL="308161" lvl="0" indent="-308161" algn="l">
              <a:spcBef>
                <a:spcPts val="4200"/>
              </a:spcBef>
              <a:buSzPct val="30000"/>
              <a:buBlip>
                <a:blip r:embed="rId2"/>
              </a:buBlip>
              <a:defRPr sz="1800">
                <a:solidFill>
                  <a:srgbClr val="000000"/>
                </a:solidFill>
              </a:defRPr>
            </a:pPr>
            <a:r>
              <a:rPr sz="2500">
                <a:solidFill>
                  <a:srgbClr val="606060"/>
                </a:solidFill>
                <a:latin typeface="Gill Sans"/>
                <a:ea typeface="Gill Sans"/>
                <a:cs typeface="Gill Sans"/>
                <a:sym typeface="Gill Sans"/>
              </a:rPr>
              <a:t>Job rotation</a:t>
            </a:r>
          </a:p>
          <a:p>
            <a:pPr marL="308161" lvl="0" indent="-308161" algn="l">
              <a:spcBef>
                <a:spcPts val="4200"/>
              </a:spcBef>
              <a:buSzPct val="30000"/>
              <a:buBlip>
                <a:blip r:embed="rId2"/>
              </a:buBlip>
              <a:defRPr sz="1800">
                <a:solidFill>
                  <a:srgbClr val="000000"/>
                </a:solidFill>
              </a:defRPr>
            </a:pPr>
            <a:r>
              <a:rPr sz="2500">
                <a:solidFill>
                  <a:srgbClr val="606060"/>
                </a:solidFill>
                <a:latin typeface="Gill Sans"/>
                <a:ea typeface="Gill Sans"/>
                <a:cs typeface="Gill Sans"/>
                <a:sym typeface="Gill Sans"/>
              </a:rPr>
              <a:t>Journal club</a:t>
            </a:r>
          </a:p>
          <a:p>
            <a:pPr marL="308161" lvl="0" indent="-308161" algn="l">
              <a:spcBef>
                <a:spcPts val="4200"/>
              </a:spcBef>
              <a:buSzPct val="30000"/>
              <a:buBlip>
                <a:blip r:embed="rId2"/>
              </a:buBlip>
              <a:defRPr sz="1800">
                <a:solidFill>
                  <a:srgbClr val="000000"/>
                </a:solidFill>
              </a:defRPr>
            </a:pPr>
            <a:r>
              <a:rPr sz="2500">
                <a:solidFill>
                  <a:srgbClr val="606060"/>
                </a:solidFill>
                <a:latin typeface="Gill Sans"/>
                <a:ea typeface="Gill Sans"/>
                <a:cs typeface="Gill Sans"/>
                <a:sym typeface="Gill Sans"/>
              </a:rPr>
              <a:t>In-service training</a:t>
            </a:r>
          </a:p>
          <a:p>
            <a:pPr marL="308161" lvl="0" indent="-308161" algn="l">
              <a:spcBef>
                <a:spcPts val="4200"/>
              </a:spcBef>
              <a:buSzPct val="30000"/>
              <a:buBlip>
                <a:blip r:embed="rId2"/>
              </a:buBlip>
              <a:defRPr sz="1800">
                <a:solidFill>
                  <a:srgbClr val="000000"/>
                </a:solidFill>
              </a:defRPr>
            </a:pPr>
            <a:r>
              <a:rPr sz="2500">
                <a:solidFill>
                  <a:srgbClr val="606060"/>
                </a:solidFill>
                <a:latin typeface="Gill Sans"/>
                <a:ea typeface="Gill Sans"/>
                <a:cs typeface="Gill Sans"/>
                <a:sym typeface="Gill Sans"/>
              </a:rPr>
              <a:t>Supervision</a:t>
            </a:r>
          </a:p>
        </p:txBody>
      </p:sp>
      <p:sp>
        <p:nvSpPr>
          <p:cNvPr id="102" name="Shape 102"/>
          <p:cNvSpPr/>
          <p:nvPr/>
        </p:nvSpPr>
        <p:spPr>
          <a:xfrm>
            <a:off x="7679994" y="3331916"/>
            <a:ext cx="4162413" cy="4521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Expanding your role</a:t>
            </a:r>
          </a:p>
          <a:p>
            <a:pPr lvl="0" algn="l">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Analysing significant events</a:t>
            </a:r>
          </a:p>
          <a:p>
            <a:pPr lvl="0" algn="l">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Project work or project management</a:t>
            </a:r>
          </a:p>
          <a:p>
            <a:pPr lvl="0" algn="l">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Evidence of learning activities undertaken as part of your progression on the Knowledge and Skills Framework</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Professional activities</a:t>
            </a:r>
          </a:p>
        </p:txBody>
      </p:sp>
      <p:sp>
        <p:nvSpPr>
          <p:cNvPr id="105" name="Shape 105"/>
          <p:cNvSpPr>
            <a:spLocks noGrp="1"/>
          </p:cNvSpPr>
          <p:nvPr>
            <p:ph type="body" idx="1"/>
          </p:nvPr>
        </p:nvSpPr>
        <p:spPr>
          <a:xfrm>
            <a:off x="578486" y="2911947"/>
            <a:ext cx="4131100" cy="5727701"/>
          </a:xfrm>
          <a:prstGeom prst="rect">
            <a:avLst/>
          </a:prstGeom>
        </p:spPr>
        <p:txBody>
          <a:bodyPr>
            <a:normAutofit lnSpcReduction="10000"/>
          </a:bodyPr>
          <a:lstStyle/>
          <a:p>
            <a:pPr marL="292699" lvl="0" indent="-292699" defTabSz="408005">
              <a:lnSpc>
                <a:spcPct val="90000"/>
              </a:lnSpc>
              <a:spcBef>
                <a:spcPts val="2900"/>
              </a:spcBef>
              <a:buBlip>
                <a:blip r:embed="rId2"/>
              </a:buBlip>
              <a:defRPr sz="1800">
                <a:solidFill>
                  <a:srgbClr val="000000"/>
                </a:solidFill>
              </a:defRPr>
            </a:pPr>
            <a:endParaRPr sz="2328">
              <a:solidFill>
                <a:srgbClr val="606060"/>
              </a:solidFill>
            </a:endParaRPr>
          </a:p>
          <a:p>
            <a:pPr marL="292699" lvl="0" indent="-292699" defTabSz="408005">
              <a:lnSpc>
                <a:spcPct val="90000"/>
              </a:lnSpc>
              <a:spcBef>
                <a:spcPts val="2900"/>
              </a:spcBef>
              <a:buBlip>
                <a:blip r:embed="rId2"/>
              </a:buBlip>
              <a:defRPr sz="1800">
                <a:solidFill>
                  <a:srgbClr val="000000"/>
                </a:solidFill>
              </a:defRPr>
            </a:pPr>
            <a:r>
              <a:rPr sz="2328">
                <a:solidFill>
                  <a:srgbClr val="606060"/>
                </a:solidFill>
              </a:rPr>
              <a:t>Involvement in a professional body</a:t>
            </a:r>
          </a:p>
          <a:p>
            <a:pPr marL="292699" lvl="0" indent="-292699" defTabSz="408005">
              <a:lnSpc>
                <a:spcPct val="90000"/>
              </a:lnSpc>
              <a:spcBef>
                <a:spcPts val="2900"/>
              </a:spcBef>
              <a:buBlip>
                <a:blip r:embed="rId2"/>
              </a:buBlip>
              <a:defRPr sz="1800">
                <a:solidFill>
                  <a:srgbClr val="000000"/>
                </a:solidFill>
              </a:defRPr>
            </a:pPr>
            <a:r>
              <a:rPr sz="2328">
                <a:solidFill>
                  <a:srgbClr val="606060"/>
                </a:solidFill>
              </a:rPr>
              <a:t>Membership of a specialist interest group</a:t>
            </a:r>
          </a:p>
          <a:p>
            <a:pPr marL="292699" lvl="0" indent="-292699" defTabSz="408005">
              <a:lnSpc>
                <a:spcPct val="90000"/>
              </a:lnSpc>
              <a:spcBef>
                <a:spcPts val="2900"/>
              </a:spcBef>
              <a:buBlip>
                <a:blip r:embed="rId2"/>
              </a:buBlip>
              <a:defRPr sz="1800">
                <a:solidFill>
                  <a:srgbClr val="000000"/>
                </a:solidFill>
              </a:defRPr>
            </a:pPr>
            <a:r>
              <a:rPr sz="2328">
                <a:solidFill>
                  <a:srgbClr val="606060"/>
                </a:solidFill>
              </a:rPr>
              <a:t>Lecturing or teaching</a:t>
            </a:r>
          </a:p>
          <a:p>
            <a:pPr marL="292699" lvl="0" indent="-292699" defTabSz="408005">
              <a:lnSpc>
                <a:spcPct val="90000"/>
              </a:lnSpc>
              <a:spcBef>
                <a:spcPts val="2900"/>
              </a:spcBef>
              <a:buBlip>
                <a:blip r:embed="rId2"/>
              </a:buBlip>
              <a:defRPr sz="1800">
                <a:solidFill>
                  <a:srgbClr val="000000"/>
                </a:solidFill>
              </a:defRPr>
            </a:pPr>
            <a:r>
              <a:rPr sz="2328">
                <a:solidFill>
                  <a:srgbClr val="606060"/>
                </a:solidFill>
              </a:rPr>
              <a:t>Mentoring</a:t>
            </a:r>
          </a:p>
          <a:p>
            <a:pPr marL="292699" lvl="0" indent="-292699" defTabSz="408005">
              <a:lnSpc>
                <a:spcPct val="90000"/>
              </a:lnSpc>
              <a:spcBef>
                <a:spcPts val="2900"/>
              </a:spcBef>
              <a:buBlip>
                <a:blip r:embed="rId2"/>
              </a:buBlip>
              <a:defRPr sz="1800">
                <a:solidFill>
                  <a:srgbClr val="000000"/>
                </a:solidFill>
              </a:defRPr>
            </a:pPr>
            <a:r>
              <a:rPr sz="2328">
                <a:solidFill>
                  <a:srgbClr val="606060"/>
                </a:solidFill>
              </a:rPr>
              <a:t>Being an examiner</a:t>
            </a:r>
          </a:p>
          <a:p>
            <a:pPr marL="292699" lvl="0" indent="-292699" defTabSz="408005">
              <a:lnSpc>
                <a:spcPct val="90000"/>
              </a:lnSpc>
              <a:spcBef>
                <a:spcPts val="2900"/>
              </a:spcBef>
              <a:buBlip>
                <a:blip r:embed="rId2"/>
              </a:buBlip>
              <a:defRPr sz="1800">
                <a:solidFill>
                  <a:srgbClr val="000000"/>
                </a:solidFill>
              </a:defRPr>
            </a:pPr>
            <a:r>
              <a:rPr sz="2328">
                <a:solidFill>
                  <a:srgbClr val="606060"/>
                </a:solidFill>
              </a:rPr>
              <a:t>Being a tutor</a:t>
            </a:r>
          </a:p>
          <a:p>
            <a:pPr marL="292699" lvl="0" indent="-292699" defTabSz="408005">
              <a:lnSpc>
                <a:spcPct val="90000"/>
              </a:lnSpc>
              <a:spcBef>
                <a:spcPts val="2900"/>
              </a:spcBef>
              <a:buBlip>
                <a:blip r:embed="rId2"/>
              </a:buBlip>
              <a:defRPr sz="1800">
                <a:solidFill>
                  <a:srgbClr val="000000"/>
                </a:solidFill>
              </a:defRPr>
            </a:pPr>
            <a:r>
              <a:rPr sz="2328">
                <a:solidFill>
                  <a:srgbClr val="606060"/>
                </a:solidFill>
              </a:rPr>
              <a:t>Supervising research</a:t>
            </a:r>
          </a:p>
        </p:txBody>
      </p:sp>
      <p:sp>
        <p:nvSpPr>
          <p:cNvPr id="106" name="Shape 106"/>
          <p:cNvSpPr/>
          <p:nvPr/>
        </p:nvSpPr>
        <p:spPr>
          <a:xfrm>
            <a:off x="5250163" y="3466149"/>
            <a:ext cx="7072909" cy="525780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lvl="0">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Organising journal clubs or other specialist groups </a:t>
            </a:r>
          </a:p>
          <a:p>
            <a:pPr lvl="0" algn="l">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Maintaining or developing specialist skills</a:t>
            </a:r>
          </a:p>
          <a:p>
            <a:pPr marL="308161" lvl="0" indent="-308161" algn="l">
              <a:buSzPct val="30000"/>
              <a:buBlip>
                <a:blip r:embed="rId2"/>
              </a:buBlip>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Being an expert witness </a:t>
            </a:r>
          </a:p>
          <a:p>
            <a:pPr marL="308161" lvl="0" indent="-308161" algn="l">
              <a:buSzPct val="30000"/>
              <a:buBlip>
                <a:blip r:embed="rId2"/>
              </a:buBlip>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 Network meetings</a:t>
            </a:r>
          </a:p>
          <a:p>
            <a:pPr marL="308161" lvl="0" indent="-308161" algn="l">
              <a:buSzPct val="30000"/>
              <a:buBlip>
                <a:blip r:embed="rId2"/>
              </a:buBlip>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Giving presentations at conferences</a:t>
            </a:r>
          </a:p>
          <a:p>
            <a:pPr marL="308161" lvl="0" indent="-308161" algn="l">
              <a:buSzPct val="30000"/>
              <a:buBlip>
                <a:blip r:embed="rId2"/>
              </a:buBlip>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Organising accredited courses </a:t>
            </a:r>
          </a:p>
          <a:p>
            <a:pPr marL="308161" lvl="0" indent="-308161" algn="l">
              <a:buSzPct val="30000"/>
              <a:buBlip>
                <a:blip r:embed="rId2"/>
              </a:buBlip>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Formal/educational</a:t>
            </a:r>
          </a:p>
        </p:txBody>
      </p:sp>
      <p:sp>
        <p:nvSpPr>
          <p:cNvPr id="109" name="Shape 109"/>
          <p:cNvSpPr>
            <a:spLocks noGrp="1"/>
          </p:cNvSpPr>
          <p:nvPr>
            <p:ph type="body" idx="1"/>
          </p:nvPr>
        </p:nvSpPr>
        <p:spPr>
          <a:xfrm>
            <a:off x="508000" y="3035300"/>
            <a:ext cx="4694539" cy="5727700"/>
          </a:xfrm>
          <a:prstGeom prst="rect">
            <a:avLst/>
          </a:prstGeom>
        </p:spPr>
        <p:txBody>
          <a:bodyPr/>
          <a:lstStyle/>
          <a:p>
            <a:pPr marL="308161" lvl="0" indent="-308161">
              <a:buBlip>
                <a:blip r:embed="rId2"/>
              </a:buBlip>
              <a:defRPr sz="1800">
                <a:solidFill>
                  <a:srgbClr val="000000"/>
                </a:solidFill>
              </a:defRPr>
            </a:pPr>
            <a:r>
              <a:rPr sz="2500">
                <a:solidFill>
                  <a:srgbClr val="606060"/>
                </a:solidFill>
              </a:rPr>
              <a:t>Course</a:t>
            </a:r>
          </a:p>
          <a:p>
            <a:pPr marL="308161" lvl="0" indent="-308161">
              <a:buBlip>
                <a:blip r:embed="rId2"/>
              </a:buBlip>
              <a:defRPr sz="1800">
                <a:solidFill>
                  <a:srgbClr val="000000"/>
                </a:solidFill>
              </a:defRPr>
            </a:pPr>
            <a:r>
              <a:rPr sz="2500">
                <a:solidFill>
                  <a:srgbClr val="606060"/>
                </a:solidFill>
              </a:rPr>
              <a:t>Further education</a:t>
            </a:r>
          </a:p>
          <a:p>
            <a:pPr marL="308161" lvl="0" indent="-308161">
              <a:buBlip>
                <a:blip r:embed="rId2"/>
              </a:buBlip>
              <a:defRPr sz="1800">
                <a:solidFill>
                  <a:srgbClr val="000000"/>
                </a:solidFill>
              </a:defRPr>
            </a:pPr>
            <a:r>
              <a:rPr sz="2500">
                <a:solidFill>
                  <a:srgbClr val="606060"/>
                </a:solidFill>
              </a:rPr>
              <a:t>Research</a:t>
            </a:r>
          </a:p>
          <a:p>
            <a:pPr marL="308161" lvl="0" indent="-308161">
              <a:buBlip>
                <a:blip r:embed="rId2"/>
              </a:buBlip>
              <a:defRPr sz="1800">
                <a:solidFill>
                  <a:srgbClr val="000000"/>
                </a:solidFill>
              </a:defRPr>
            </a:pPr>
            <a:r>
              <a:rPr sz="2500">
                <a:solidFill>
                  <a:srgbClr val="606060"/>
                </a:solidFill>
              </a:rPr>
              <a:t>Attending conference</a:t>
            </a:r>
          </a:p>
        </p:txBody>
      </p:sp>
      <p:sp>
        <p:nvSpPr>
          <p:cNvPr id="110" name="Shape 110"/>
          <p:cNvSpPr/>
          <p:nvPr/>
        </p:nvSpPr>
        <p:spPr>
          <a:xfrm>
            <a:off x="5014970" y="3193692"/>
            <a:ext cx="5655010" cy="427990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marL="308161" lvl="0" indent="-308161">
              <a:buSzPct val="30000"/>
              <a:buBlip>
                <a:blip r:embed="rId2"/>
              </a:buBlip>
              <a:defRPr sz="1800">
                <a:solidFill>
                  <a:srgbClr val="000000"/>
                </a:solidFill>
              </a:defRPr>
            </a:pPr>
            <a:endParaRPr sz="2500">
              <a:solidFill>
                <a:srgbClr val="606060"/>
              </a:solidFill>
              <a:latin typeface="Gill Sans"/>
              <a:ea typeface="Gill Sans"/>
              <a:cs typeface="Gill Sans"/>
              <a:sym typeface="Gill Sans"/>
            </a:endParaRPr>
          </a:p>
          <a:p>
            <a:pPr marL="308161" lvl="0" indent="-308161">
              <a:buSzPct val="30000"/>
              <a:buBlip>
                <a:blip r:embed="rId2"/>
              </a:buBlip>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spcBef>
                <a:spcPts val="4200"/>
              </a:spcBef>
              <a:buSzPct val="30000"/>
              <a:buBlip>
                <a:blip r:embed="rId2"/>
              </a:buBlip>
              <a:defRPr sz="1800">
                <a:solidFill>
                  <a:srgbClr val="000000"/>
                </a:solidFill>
              </a:defRPr>
            </a:pPr>
            <a:r>
              <a:rPr sz="2500">
                <a:solidFill>
                  <a:srgbClr val="606060"/>
                </a:solidFill>
                <a:latin typeface="Gill Sans"/>
                <a:ea typeface="Gill Sans"/>
                <a:cs typeface="Gill Sans"/>
                <a:sym typeface="Gill Sans"/>
              </a:rPr>
              <a:t>Writing articles or papers</a:t>
            </a:r>
          </a:p>
          <a:p>
            <a:pPr marL="308161" lvl="0" indent="-308161" algn="l">
              <a:spcBef>
                <a:spcPts val="4200"/>
              </a:spcBef>
              <a:buSzPct val="30000"/>
              <a:buBlip>
                <a:blip r:embed="rId2"/>
              </a:buBlip>
              <a:defRPr sz="1800">
                <a:solidFill>
                  <a:srgbClr val="000000"/>
                </a:solidFill>
              </a:defRPr>
            </a:pPr>
            <a:r>
              <a:rPr sz="2500">
                <a:solidFill>
                  <a:srgbClr val="606060"/>
                </a:solidFill>
                <a:latin typeface="Gill Sans"/>
                <a:ea typeface="Gill Sans"/>
                <a:cs typeface="Gill Sans"/>
                <a:sym typeface="Gill Sans"/>
              </a:rPr>
              <a:t>Going to seminars</a:t>
            </a:r>
          </a:p>
          <a:p>
            <a:pPr marL="308161" lvl="0" indent="-308161" algn="l">
              <a:spcBef>
                <a:spcPts val="4200"/>
              </a:spcBef>
              <a:buSzPct val="30000"/>
              <a:buBlip>
                <a:blip r:embed="rId2"/>
              </a:buBlip>
              <a:defRPr sz="1800">
                <a:solidFill>
                  <a:srgbClr val="000000"/>
                </a:solidFill>
              </a:defRPr>
            </a:pPr>
            <a:r>
              <a:rPr sz="2500">
                <a:solidFill>
                  <a:srgbClr val="606060"/>
                </a:solidFill>
                <a:latin typeface="Gill Sans"/>
                <a:ea typeface="Gill Sans"/>
                <a:cs typeface="Gill Sans"/>
                <a:sym typeface="Gill Sans"/>
              </a:rPr>
              <a:t>Distance learning</a:t>
            </a:r>
          </a:p>
          <a:p>
            <a:pPr lvl="0">
              <a:defRPr sz="1800">
                <a:solidFill>
                  <a:srgbClr val="000000"/>
                </a:solidFill>
              </a:defRPr>
            </a:pPr>
            <a:endParaRPr sz="2500">
              <a:solidFill>
                <a:srgbClr val="606060"/>
              </a:solidFill>
              <a:latin typeface="Gill Sans"/>
              <a:ea typeface="Gill Sans"/>
              <a:cs typeface="Gill Sans"/>
              <a:sym typeface="Gill Sans"/>
            </a:endParaRPr>
          </a:p>
          <a:p>
            <a:pPr marL="308161" lvl="0" indent="-308161" algn="l">
              <a:buSzPct val="30000"/>
              <a:buBlip>
                <a:blip r:embed="rId2"/>
              </a:buBlip>
              <a:defRPr sz="1800">
                <a:solidFill>
                  <a:srgbClr val="000000"/>
                </a:solidFill>
              </a:defRPr>
            </a:pPr>
            <a:r>
              <a:rPr sz="2500">
                <a:solidFill>
                  <a:srgbClr val="606060"/>
                </a:solidFill>
                <a:latin typeface="Gill Sans"/>
                <a:ea typeface="Gill Sans"/>
                <a:cs typeface="Gill Sans"/>
                <a:sym typeface="Gill Sans"/>
              </a:rPr>
              <a:t>Courses accredited by professional body</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Self-directed</a:t>
            </a:r>
          </a:p>
        </p:txBody>
      </p:sp>
      <p:sp>
        <p:nvSpPr>
          <p:cNvPr id="113" name="Shape 113"/>
          <p:cNvSpPr>
            <a:spLocks noGrp="1"/>
          </p:cNvSpPr>
          <p:nvPr>
            <p:ph type="body" idx="1"/>
          </p:nvPr>
        </p:nvSpPr>
        <p:spPr>
          <a:xfrm>
            <a:off x="599367" y="2823338"/>
            <a:ext cx="11988802" cy="5727702"/>
          </a:xfrm>
          <a:prstGeom prst="rect">
            <a:avLst/>
          </a:prstGeom>
        </p:spPr>
        <p:txBody>
          <a:bodyPr/>
          <a:lstStyle/>
          <a:p>
            <a:pPr lvl="0">
              <a:buBlip>
                <a:blip r:embed="rId2"/>
              </a:buBlip>
              <a:defRPr sz="1800">
                <a:solidFill>
                  <a:srgbClr val="000000"/>
                </a:solidFill>
              </a:defRPr>
            </a:pPr>
            <a:r>
              <a:rPr sz="3400">
                <a:solidFill>
                  <a:srgbClr val="606060"/>
                </a:solidFill>
              </a:rPr>
              <a:t>Reading journal/article</a:t>
            </a:r>
          </a:p>
          <a:p>
            <a:pPr lvl="0">
              <a:buBlip>
                <a:blip r:embed="rId2"/>
              </a:buBlip>
              <a:defRPr sz="1800">
                <a:solidFill>
                  <a:srgbClr val="000000"/>
                </a:solidFill>
              </a:defRPr>
            </a:pPr>
            <a:r>
              <a:rPr sz="3400">
                <a:solidFill>
                  <a:srgbClr val="606060"/>
                </a:solidFill>
              </a:rPr>
              <a:t>Review books/articles </a:t>
            </a:r>
          </a:p>
          <a:p>
            <a:pPr lvl="0">
              <a:buBlip>
                <a:blip r:embed="rId2"/>
              </a:buBlip>
              <a:defRPr sz="1800">
                <a:solidFill>
                  <a:srgbClr val="000000"/>
                </a:solidFill>
              </a:defRPr>
            </a:pPr>
            <a:r>
              <a:rPr sz="3400">
                <a:solidFill>
                  <a:srgbClr val="606060"/>
                </a:solidFill>
              </a:rPr>
              <a:t>Updating knowledge through internet or TV</a:t>
            </a:r>
          </a:p>
          <a:p>
            <a:pPr lvl="0">
              <a:buBlip>
                <a:blip r:embed="rId2"/>
              </a:buBlip>
              <a:defRPr sz="1800">
                <a:solidFill>
                  <a:srgbClr val="000000"/>
                </a:solidFill>
              </a:defRPr>
            </a:pPr>
            <a:r>
              <a:rPr sz="3400">
                <a:solidFill>
                  <a:srgbClr val="606060"/>
                </a:solidFill>
              </a:rPr>
              <a:t>Keeping file of your progress </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What's expected? </a:t>
            </a:r>
          </a:p>
        </p:txBody>
      </p:sp>
      <p:sp>
        <p:nvSpPr>
          <p:cNvPr id="116" name="Shape 116"/>
          <p:cNvSpPr>
            <a:spLocks noGrp="1"/>
          </p:cNvSpPr>
          <p:nvPr>
            <p:ph type="body" idx="1"/>
          </p:nvPr>
        </p:nvSpPr>
        <p:spPr>
          <a:xfrm>
            <a:off x="508000" y="3035300"/>
            <a:ext cx="11988800" cy="5727700"/>
          </a:xfrm>
          <a:prstGeom prst="rect">
            <a:avLst/>
          </a:prstGeom>
        </p:spPr>
        <p:txBody>
          <a:bodyPr/>
          <a:lstStyle/>
          <a:p>
            <a:pPr lvl="0">
              <a:buBlip>
                <a:blip r:embed="rId3"/>
              </a:buBlip>
              <a:defRPr sz="1800">
                <a:solidFill>
                  <a:srgbClr val="000000"/>
                </a:solidFill>
              </a:defRPr>
            </a:pPr>
            <a:r>
              <a:rPr sz="3400">
                <a:solidFill>
                  <a:srgbClr val="606060"/>
                </a:solidFill>
              </a:rPr>
              <a:t>Summary of your practice history for the last two year (500 words).</a:t>
            </a:r>
          </a:p>
          <a:p>
            <a:pPr lvl="0">
              <a:buBlip>
                <a:blip r:embed="rId3"/>
              </a:buBlip>
              <a:defRPr sz="1800">
                <a:solidFill>
                  <a:srgbClr val="000000"/>
                </a:solidFill>
              </a:defRPr>
            </a:pPr>
            <a:r>
              <a:rPr sz="3400">
                <a:solidFill>
                  <a:srgbClr val="606060"/>
                </a:solidFill>
              </a:rPr>
              <a:t>A statement of how you have met the standards (1500 words).</a:t>
            </a:r>
          </a:p>
          <a:p>
            <a:pPr lvl="0">
              <a:buBlip>
                <a:blip r:embed="rId3"/>
              </a:buBlip>
              <a:defRPr sz="1800">
                <a:solidFill>
                  <a:srgbClr val="000000"/>
                </a:solidFill>
              </a:defRPr>
            </a:pPr>
            <a:r>
              <a:rPr sz="3400">
                <a:solidFill>
                  <a:srgbClr val="606060"/>
                </a:solidFill>
              </a:rPr>
              <a:t>Evidence to support. </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evidence </a:t>
            </a:r>
          </a:p>
        </p:txBody>
      </p:sp>
      <p:sp>
        <p:nvSpPr>
          <p:cNvPr id="121" name="Shape 121"/>
          <p:cNvSpPr>
            <a:spLocks noGrp="1"/>
          </p:cNvSpPr>
          <p:nvPr>
            <p:ph type="body" idx="1"/>
          </p:nvPr>
        </p:nvSpPr>
        <p:spPr>
          <a:xfrm>
            <a:off x="508000" y="3035300"/>
            <a:ext cx="11988800" cy="5727700"/>
          </a:xfrm>
          <a:prstGeom prst="rect">
            <a:avLst/>
          </a:prstGeom>
        </p:spPr>
        <p:txBody>
          <a:bodyPr/>
          <a:lstStyle/>
          <a:p>
            <a:pPr lvl="0">
              <a:buBlip>
                <a:blip r:embed="rId3"/>
              </a:buBlip>
              <a:defRPr sz="1800">
                <a:solidFill>
                  <a:srgbClr val="000000"/>
                </a:solidFill>
              </a:defRPr>
            </a:pPr>
            <a:r>
              <a:rPr sz="3400">
                <a:solidFill>
                  <a:srgbClr val="606060"/>
                </a:solidFill>
              </a:rPr>
              <a:t>Evidence to back up what you said in the statement.</a:t>
            </a:r>
          </a:p>
          <a:p>
            <a:pPr lvl="0">
              <a:buBlip>
                <a:blip r:embed="rId3"/>
              </a:buBlip>
              <a:defRPr sz="1800">
                <a:solidFill>
                  <a:srgbClr val="000000"/>
                </a:solidFill>
              </a:defRPr>
            </a:pPr>
            <a:r>
              <a:rPr sz="3400">
                <a:solidFill>
                  <a:srgbClr val="606060"/>
                </a:solidFill>
              </a:rPr>
              <a:t>Your first piece should be a dated list of all your CPD activities over the past two years. This should be no more than a page or two long with a brief description of the activities and dates.</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Advice from the assessors </a:t>
            </a:r>
          </a:p>
        </p:txBody>
      </p:sp>
      <p:sp>
        <p:nvSpPr>
          <p:cNvPr id="126" name="Shape 126"/>
          <p:cNvSpPr>
            <a:spLocks noGrp="1"/>
          </p:cNvSpPr>
          <p:nvPr>
            <p:ph type="body" idx="1"/>
          </p:nvPr>
        </p:nvSpPr>
        <p:spPr>
          <a:xfrm>
            <a:off x="666595" y="2944014"/>
            <a:ext cx="11988800" cy="5727701"/>
          </a:xfrm>
          <a:prstGeom prst="rect">
            <a:avLst/>
          </a:prstGeom>
        </p:spPr>
        <p:txBody>
          <a:bodyPr/>
          <a:lstStyle/>
          <a:p>
            <a:pPr lvl="0">
              <a:buBlip>
                <a:blip r:embed="rId2"/>
              </a:buBlip>
              <a:defRPr sz="1800">
                <a:solidFill>
                  <a:srgbClr val="000000"/>
                </a:solidFill>
              </a:defRPr>
            </a:pPr>
            <a:r>
              <a:rPr sz="3400">
                <a:solidFill>
                  <a:srgbClr val="606060"/>
                </a:solidFill>
              </a:rPr>
              <a:t>Evidence should be well set out</a:t>
            </a:r>
          </a:p>
          <a:p>
            <a:pPr lvl="0">
              <a:buBlip>
                <a:blip r:embed="rId2"/>
              </a:buBlip>
              <a:defRPr sz="1800">
                <a:solidFill>
                  <a:srgbClr val="000000"/>
                </a:solidFill>
              </a:defRPr>
            </a:pPr>
            <a:r>
              <a:rPr sz="3400">
                <a:solidFill>
                  <a:srgbClr val="606060"/>
                </a:solidFill>
              </a:rPr>
              <a:t>Number the pages</a:t>
            </a:r>
          </a:p>
          <a:p>
            <a:pPr lvl="0">
              <a:buBlip>
                <a:blip r:embed="rId2"/>
              </a:buBlip>
              <a:defRPr sz="1800">
                <a:solidFill>
                  <a:srgbClr val="000000"/>
                </a:solidFill>
              </a:defRPr>
            </a:pPr>
            <a:r>
              <a:rPr sz="3400">
                <a:solidFill>
                  <a:srgbClr val="606060"/>
                </a:solidFill>
              </a:rPr>
              <a:t>Evidence should be about quality not quantity</a:t>
            </a:r>
          </a:p>
          <a:p>
            <a:pPr lvl="0">
              <a:buBlip>
                <a:blip r:embed="rId2"/>
              </a:buBlip>
              <a:defRPr sz="1800">
                <a:solidFill>
                  <a:srgbClr val="000000"/>
                </a:solidFill>
              </a:defRPr>
            </a:pPr>
            <a:r>
              <a:rPr sz="3400">
                <a:solidFill>
                  <a:srgbClr val="606060"/>
                </a:solidFill>
              </a:rPr>
              <a:t>DO NOT use plastic wallets or staples as it will be photocopied.  </a:t>
            </a:r>
          </a:p>
          <a:p>
            <a:pPr lvl="0">
              <a:buBlip>
                <a:blip r:embed="rId2"/>
              </a:buBlip>
              <a:defRPr sz="1800">
                <a:solidFill>
                  <a:srgbClr val="000000"/>
                </a:solidFill>
              </a:defRPr>
            </a:pPr>
            <a:r>
              <a:rPr sz="3400">
                <a:solidFill>
                  <a:srgbClr val="606060"/>
                </a:solidFill>
              </a:rPr>
              <a:t>DO NOT send any original documents.</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Submitting your profile</a:t>
            </a:r>
          </a:p>
        </p:txBody>
      </p:sp>
      <p:sp>
        <p:nvSpPr>
          <p:cNvPr id="129" name="Shape 129"/>
          <p:cNvSpPr>
            <a:spLocks noGrp="1"/>
          </p:cNvSpPr>
          <p:nvPr>
            <p:ph type="body" idx="1"/>
          </p:nvPr>
        </p:nvSpPr>
        <p:spPr>
          <a:xfrm>
            <a:off x="578486" y="2902740"/>
            <a:ext cx="11988802" cy="5727702"/>
          </a:xfrm>
          <a:prstGeom prst="rect">
            <a:avLst/>
          </a:prstGeom>
        </p:spPr>
        <p:txBody>
          <a:bodyPr/>
          <a:lstStyle/>
          <a:p>
            <a:pPr lvl="0">
              <a:buBlip>
                <a:blip r:embed="rId2"/>
              </a:buBlip>
              <a:defRPr sz="1800">
                <a:solidFill>
                  <a:srgbClr val="000000"/>
                </a:solidFill>
              </a:defRPr>
            </a:pPr>
            <a:r>
              <a:rPr sz="3400">
                <a:solidFill>
                  <a:srgbClr val="606060"/>
                </a:solidFill>
              </a:rPr>
              <a:t>By email: </a:t>
            </a:r>
            <a:r>
              <a:rPr sz="3400" u="sng">
                <a:solidFill>
                  <a:srgbClr val="0000FF"/>
                </a:solidFill>
                <a:uFill>
                  <a:solidFill>
                    <a:srgbClr val="0000FF"/>
                  </a:solidFill>
                </a:uFill>
                <a:hlinkClick r:id="rId3"/>
              </a:rPr>
              <a:t>cpdprofiles@hcpc-uk.org</a:t>
            </a:r>
            <a:r>
              <a:rPr sz="3400">
                <a:solidFill>
                  <a:srgbClr val="606060"/>
                </a:solidFill>
              </a:rPr>
              <a:t> max file 10MB if profile exceeds this send in multiple emails, clearly labeled in parts. </a:t>
            </a:r>
          </a:p>
          <a:p>
            <a:pPr marL="1528482" lvl="3" indent="-271182">
              <a:spcBef>
                <a:spcPts val="600"/>
              </a:spcBef>
              <a:buBlip>
                <a:blip r:embed="rId2"/>
              </a:buBlip>
              <a:defRPr sz="1800">
                <a:solidFill>
                  <a:srgbClr val="000000"/>
                </a:solidFill>
              </a:defRPr>
            </a:pPr>
            <a:r>
              <a:rPr sz="2200">
                <a:solidFill>
                  <a:srgbClr val="606060"/>
                </a:solidFill>
              </a:rPr>
              <a:t>Example</a:t>
            </a:r>
          </a:p>
          <a:p>
            <a:pPr marL="1528482" lvl="3" indent="-271182">
              <a:spcBef>
                <a:spcPts val="600"/>
              </a:spcBef>
              <a:buBlip>
                <a:blip r:embed="rId2"/>
              </a:buBlip>
              <a:defRPr sz="1800">
                <a:solidFill>
                  <a:srgbClr val="000000"/>
                </a:solidFill>
              </a:defRPr>
            </a:pPr>
            <a:r>
              <a:rPr sz="2200">
                <a:solidFill>
                  <a:srgbClr val="606060"/>
                </a:solidFill>
              </a:rPr>
              <a:t>CPD Profile (insert your CPD Number) Part 1</a:t>
            </a:r>
          </a:p>
          <a:p>
            <a:pPr marL="1528482" lvl="3" indent="-271182">
              <a:spcBef>
                <a:spcPts val="600"/>
              </a:spcBef>
              <a:buBlip>
                <a:blip r:embed="rId2"/>
              </a:buBlip>
              <a:defRPr sz="1800">
                <a:solidFill>
                  <a:srgbClr val="000000"/>
                </a:solidFill>
              </a:defRPr>
            </a:pPr>
            <a:r>
              <a:rPr sz="2200">
                <a:solidFill>
                  <a:srgbClr val="606060"/>
                </a:solidFill>
              </a:rPr>
              <a:t>CPD Profile (insert your CPD Number) Part 2</a:t>
            </a:r>
          </a:p>
          <a:p>
            <a:pPr lvl="0">
              <a:buBlip>
                <a:blip r:embed="rId2"/>
              </a:buBlip>
              <a:defRPr sz="1800">
                <a:solidFill>
                  <a:srgbClr val="000000"/>
                </a:solidFill>
              </a:defRPr>
            </a:pPr>
            <a:r>
              <a:rPr sz="3400">
                <a:solidFill>
                  <a:srgbClr val="606060"/>
                </a:solidFill>
              </a:rPr>
              <a:t>Post: CPD Audit, Registration Department, Health and Care Professions Council, Park House, 184 Kennington Park Road, London, SE11 4BU.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Aim</a:t>
            </a:r>
          </a:p>
        </p:txBody>
      </p:sp>
      <p:sp>
        <p:nvSpPr>
          <p:cNvPr id="75" name="Shape 75"/>
          <p:cNvSpPr>
            <a:spLocks noGrp="1"/>
          </p:cNvSpPr>
          <p:nvPr>
            <p:ph type="body" idx="1"/>
          </p:nvPr>
        </p:nvSpPr>
        <p:spPr>
          <a:xfrm>
            <a:off x="508000" y="3035300"/>
            <a:ext cx="11988800" cy="5727700"/>
          </a:xfrm>
          <a:prstGeom prst="rect">
            <a:avLst/>
          </a:prstGeom>
        </p:spPr>
        <p:txBody>
          <a:bodyPr/>
          <a:lstStyle/>
          <a:p>
            <a:pPr marL="414908" lvl="0" indent="-414908" defTabSz="578358">
              <a:lnSpc>
                <a:spcPct val="90000"/>
              </a:lnSpc>
              <a:spcBef>
                <a:spcPts val="4100"/>
              </a:spcBef>
              <a:buBlip>
                <a:blip r:embed="rId2"/>
              </a:buBlip>
              <a:defRPr sz="1800">
                <a:solidFill>
                  <a:srgbClr val="000000"/>
                </a:solidFill>
              </a:defRPr>
            </a:pPr>
            <a:r>
              <a:rPr sz="3300">
                <a:solidFill>
                  <a:srgbClr val="606060"/>
                </a:solidFill>
              </a:rPr>
              <a:t>Give you a greater understanding of the audit process </a:t>
            </a:r>
          </a:p>
          <a:p>
            <a:pPr marL="414908" lvl="0" indent="-414908" defTabSz="578358">
              <a:lnSpc>
                <a:spcPct val="90000"/>
              </a:lnSpc>
              <a:spcBef>
                <a:spcPts val="4100"/>
              </a:spcBef>
              <a:buBlip>
                <a:blip r:embed="rId2"/>
              </a:buBlip>
              <a:defRPr sz="1800">
                <a:solidFill>
                  <a:srgbClr val="000000"/>
                </a:solidFill>
              </a:defRPr>
            </a:pPr>
            <a:r>
              <a:rPr sz="3300">
                <a:solidFill>
                  <a:srgbClr val="606060"/>
                </a:solidFill>
              </a:rPr>
              <a:t>Review of the standards</a:t>
            </a:r>
          </a:p>
          <a:p>
            <a:pPr marL="414908" lvl="0" indent="-414908" defTabSz="578358">
              <a:lnSpc>
                <a:spcPct val="90000"/>
              </a:lnSpc>
              <a:spcBef>
                <a:spcPts val="4100"/>
              </a:spcBef>
              <a:buBlip>
                <a:blip r:embed="rId2"/>
              </a:buBlip>
              <a:defRPr sz="1800">
                <a:solidFill>
                  <a:srgbClr val="000000"/>
                </a:solidFill>
              </a:defRPr>
            </a:pPr>
            <a:r>
              <a:rPr sz="3300">
                <a:solidFill>
                  <a:srgbClr val="606060"/>
                </a:solidFill>
              </a:rPr>
              <a:t>What classes as CPD</a:t>
            </a:r>
          </a:p>
          <a:p>
            <a:pPr marL="414908" lvl="0" indent="-414908" defTabSz="578358">
              <a:lnSpc>
                <a:spcPct val="90000"/>
              </a:lnSpc>
              <a:spcBef>
                <a:spcPts val="4100"/>
              </a:spcBef>
              <a:buBlip>
                <a:blip r:embed="rId2"/>
              </a:buBlip>
              <a:defRPr sz="1800">
                <a:solidFill>
                  <a:srgbClr val="000000"/>
                </a:solidFill>
              </a:defRPr>
            </a:pPr>
            <a:r>
              <a:rPr sz="3300">
                <a:solidFill>
                  <a:srgbClr val="606060"/>
                </a:solidFill>
              </a:rPr>
              <a:t>Gain knowledge of what is required if you are selected </a:t>
            </a:r>
          </a:p>
          <a:p>
            <a:pPr marL="414908" lvl="0" indent="-414908" defTabSz="578358">
              <a:lnSpc>
                <a:spcPct val="90000"/>
              </a:lnSpc>
              <a:spcBef>
                <a:spcPts val="4100"/>
              </a:spcBef>
              <a:buBlip>
                <a:blip r:embed="rId2"/>
              </a:buBlip>
              <a:defRPr sz="1800">
                <a:solidFill>
                  <a:srgbClr val="000000"/>
                </a:solidFill>
              </a:defRPr>
            </a:pPr>
            <a:r>
              <a:rPr sz="3300">
                <a:solidFill>
                  <a:srgbClr val="606060"/>
                </a:solidFill>
              </a:rPr>
              <a:t>How you can evidence your CPD</a:t>
            </a:r>
          </a:p>
          <a:p>
            <a:pPr marL="414908" lvl="0" indent="-414908" defTabSz="578358">
              <a:lnSpc>
                <a:spcPct val="90000"/>
              </a:lnSpc>
              <a:spcBef>
                <a:spcPts val="4100"/>
              </a:spcBef>
              <a:buBlip>
                <a:blip r:embed="rId2"/>
              </a:buBlip>
              <a:defRPr sz="1800">
                <a:solidFill>
                  <a:srgbClr val="000000"/>
                </a:solidFill>
              </a:defRPr>
            </a:pPr>
            <a:r>
              <a:rPr sz="3300">
                <a:solidFill>
                  <a:srgbClr val="606060"/>
                </a:solidFill>
              </a:rPr>
              <a:t>Advice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a:xfrm>
            <a:off x="386174" y="590548"/>
            <a:ext cx="11988802" cy="1905002"/>
          </a:xfrm>
          <a:prstGeom prst="rect">
            <a:avLst/>
          </a:prstGeom>
        </p:spPr>
        <p:txBody>
          <a:bodyPr/>
          <a:lstStyle/>
          <a:p>
            <a:pPr lvl="0">
              <a:defRPr sz="1800" cap="none">
                <a:solidFill>
                  <a:srgbClr val="000000"/>
                </a:solidFill>
              </a:defRPr>
            </a:pPr>
            <a:r>
              <a:rPr sz="6400" cap="all">
                <a:solidFill>
                  <a:srgbClr val="606060"/>
                </a:solidFill>
              </a:rPr>
              <a:t>The basics </a:t>
            </a:r>
          </a:p>
        </p:txBody>
      </p:sp>
      <p:sp>
        <p:nvSpPr>
          <p:cNvPr id="78" name="Shape 78"/>
          <p:cNvSpPr>
            <a:spLocks noGrp="1"/>
          </p:cNvSpPr>
          <p:nvPr>
            <p:ph type="body" idx="1"/>
          </p:nvPr>
        </p:nvSpPr>
        <p:spPr>
          <a:xfrm>
            <a:off x="508000" y="3035300"/>
            <a:ext cx="11988800" cy="5727700"/>
          </a:xfrm>
          <a:prstGeom prst="rect">
            <a:avLst/>
          </a:prstGeom>
        </p:spPr>
        <p:txBody>
          <a:bodyPr/>
          <a:lstStyle/>
          <a:p>
            <a:pPr lvl="0">
              <a:buBlip>
                <a:blip r:embed="rId2"/>
              </a:buBlip>
              <a:defRPr sz="1800">
                <a:solidFill>
                  <a:srgbClr val="000000"/>
                </a:solidFill>
              </a:defRPr>
            </a:pPr>
            <a:r>
              <a:rPr sz="3400">
                <a:solidFill>
                  <a:srgbClr val="606060"/>
                </a:solidFill>
              </a:rPr>
              <a:t>If selected for CPD audit you will receive notification around 1</a:t>
            </a:r>
            <a:r>
              <a:rPr sz="3400" baseline="30000">
                <a:solidFill>
                  <a:srgbClr val="606060"/>
                </a:solidFill>
              </a:rPr>
              <a:t>st</a:t>
            </a:r>
            <a:r>
              <a:rPr sz="3400">
                <a:solidFill>
                  <a:srgbClr val="606060"/>
                </a:solidFill>
              </a:rPr>
              <a:t> February 2018 with a CPD deadline of 30</a:t>
            </a:r>
            <a:r>
              <a:rPr sz="3400" baseline="30000">
                <a:solidFill>
                  <a:srgbClr val="606060"/>
                </a:solidFill>
              </a:rPr>
              <a:t>th</a:t>
            </a:r>
            <a:r>
              <a:rPr sz="3400">
                <a:solidFill>
                  <a:srgbClr val="606060"/>
                </a:solidFill>
              </a:rPr>
              <a:t> April 2018. </a:t>
            </a:r>
          </a:p>
          <a:p>
            <a:pPr lvl="0">
              <a:buBlip>
                <a:blip r:embed="rId2"/>
              </a:buBlip>
              <a:defRPr sz="1800">
                <a:solidFill>
                  <a:srgbClr val="000000"/>
                </a:solidFill>
              </a:defRPr>
            </a:pPr>
            <a:r>
              <a:rPr sz="3400">
                <a:solidFill>
                  <a:srgbClr val="606060"/>
                </a:solidFill>
              </a:rPr>
              <a:t>Random sample of 2.5% selected for audit.</a:t>
            </a:r>
          </a:p>
          <a:p>
            <a:pPr lvl="0">
              <a:buBlip>
                <a:blip r:embed="rId2"/>
              </a:buBlip>
              <a:defRPr sz="1800">
                <a:solidFill>
                  <a:srgbClr val="000000"/>
                </a:solidFill>
              </a:defRPr>
            </a:pPr>
            <a:r>
              <a:rPr sz="3400">
                <a:solidFill>
                  <a:srgbClr val="606060"/>
                </a:solidFill>
              </a:rPr>
              <a:t>You will only be selected if you have been on the register for at least two years.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If selected</a:t>
            </a:r>
          </a:p>
        </p:txBody>
      </p:sp>
      <p:sp>
        <p:nvSpPr>
          <p:cNvPr id="81" name="Shape 81"/>
          <p:cNvSpPr>
            <a:spLocks noGrp="1"/>
          </p:cNvSpPr>
          <p:nvPr>
            <p:ph type="body" idx="1"/>
          </p:nvPr>
        </p:nvSpPr>
        <p:spPr>
          <a:xfrm>
            <a:off x="507999" y="3157123"/>
            <a:ext cx="11988802" cy="5727702"/>
          </a:xfrm>
          <a:prstGeom prst="rect">
            <a:avLst/>
          </a:prstGeom>
        </p:spPr>
        <p:txBody>
          <a:bodyPr/>
          <a:lstStyle/>
          <a:p>
            <a:pPr lvl="0">
              <a:buBlip>
                <a:blip r:embed="rId2"/>
              </a:buBlip>
              <a:defRPr sz="1800">
                <a:solidFill>
                  <a:srgbClr val="000000"/>
                </a:solidFill>
              </a:defRPr>
            </a:pPr>
            <a:r>
              <a:rPr sz="3400">
                <a:solidFill>
                  <a:srgbClr val="606060"/>
                </a:solidFill>
              </a:rPr>
              <a:t>You must ensure that you renew and submit your profile by the renewal deadline in order to remain registered.  </a:t>
            </a:r>
          </a:p>
          <a:p>
            <a:pPr lvl="0">
              <a:buBlip>
                <a:blip r:embed="rId2"/>
              </a:buBlip>
              <a:defRPr sz="1800">
                <a:solidFill>
                  <a:srgbClr val="000000"/>
                </a:solidFill>
              </a:defRPr>
            </a:pPr>
            <a:r>
              <a:rPr sz="3400">
                <a:solidFill>
                  <a:srgbClr val="606060"/>
                </a:solidFill>
              </a:rPr>
              <a:t>If they have not received your audit in two months they will send a reminder.</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The process is not that scary </a:t>
            </a:r>
          </a:p>
        </p:txBody>
      </p:sp>
      <p:sp>
        <p:nvSpPr>
          <p:cNvPr id="84" name="Shape 84"/>
          <p:cNvSpPr>
            <a:spLocks noGrp="1"/>
          </p:cNvSpPr>
          <p:nvPr>
            <p:ph type="body" idx="1"/>
          </p:nvPr>
        </p:nvSpPr>
        <p:spPr>
          <a:xfrm>
            <a:off x="508000" y="3032122"/>
            <a:ext cx="11988800" cy="5727702"/>
          </a:xfrm>
          <a:prstGeom prst="rect">
            <a:avLst/>
          </a:prstGeom>
        </p:spPr>
        <p:txBody>
          <a:bodyPr/>
          <a:lstStyle/>
          <a:p>
            <a:pPr lvl="0">
              <a:buBlip>
                <a:blip r:embed="rId3"/>
              </a:buBlip>
              <a:defRPr sz="1800">
                <a:solidFill>
                  <a:srgbClr val="000000"/>
                </a:solidFill>
              </a:defRPr>
            </a:pPr>
            <a:r>
              <a:rPr sz="3400">
                <a:solidFill>
                  <a:srgbClr val="606060"/>
                </a:solidFill>
              </a:rPr>
              <a:t>If you submit an incomplete profile - they will contact you, explain why and ask you to complete and return. </a:t>
            </a:r>
          </a:p>
          <a:p>
            <a:pPr lvl="0">
              <a:buBlip>
                <a:blip r:embed="rId3"/>
              </a:buBlip>
              <a:defRPr sz="1800">
                <a:solidFill>
                  <a:srgbClr val="000000"/>
                </a:solidFill>
              </a:defRPr>
            </a:pPr>
            <a:r>
              <a:rPr sz="3400">
                <a:solidFill>
                  <a:srgbClr val="606060"/>
                </a:solidFill>
              </a:rPr>
              <a:t>If you fail to meet a standard - they will contact you and may ask for further info.</a:t>
            </a:r>
          </a:p>
          <a:p>
            <a:pPr lvl="0">
              <a:buBlip>
                <a:blip r:embed="rId3"/>
              </a:buBlip>
              <a:defRPr sz="1800">
                <a:solidFill>
                  <a:srgbClr val="000000"/>
                </a:solidFill>
              </a:defRPr>
            </a:pPr>
            <a:r>
              <a:rPr sz="3400">
                <a:solidFill>
                  <a:srgbClr val="606060"/>
                </a:solidFill>
              </a:rPr>
              <a:t>If you only partially meet standard they may contact you, giving you further time to undertake CPD to meet the standard.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hape 88"/>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Deferral </a:t>
            </a:r>
          </a:p>
        </p:txBody>
      </p:sp>
      <p:sp>
        <p:nvSpPr>
          <p:cNvPr id="89" name="Shape 89"/>
          <p:cNvSpPr>
            <a:spLocks noGrp="1"/>
          </p:cNvSpPr>
          <p:nvPr>
            <p:ph type="body" idx="1"/>
          </p:nvPr>
        </p:nvSpPr>
        <p:spPr>
          <a:xfrm>
            <a:off x="508000" y="3035300"/>
            <a:ext cx="11988800" cy="5727700"/>
          </a:xfrm>
          <a:prstGeom prst="rect">
            <a:avLst/>
          </a:prstGeom>
        </p:spPr>
        <p:txBody>
          <a:bodyPr/>
          <a:lstStyle/>
          <a:p>
            <a:pPr lvl="0">
              <a:buBlip>
                <a:blip r:embed="rId2"/>
              </a:buBlip>
              <a:defRPr sz="1800">
                <a:solidFill>
                  <a:srgbClr val="000000"/>
                </a:solidFill>
              </a:defRPr>
            </a:pPr>
            <a:r>
              <a:rPr sz="3400">
                <a:solidFill>
                  <a:srgbClr val="606060"/>
                </a:solidFill>
              </a:rPr>
              <a:t>If you cannot complete the profile i.e. Maternity, bereavement, or illness.</a:t>
            </a:r>
          </a:p>
          <a:p>
            <a:pPr lvl="0">
              <a:buBlip>
                <a:blip r:embed="rId2"/>
              </a:buBlip>
              <a:defRPr sz="1800">
                <a:solidFill>
                  <a:srgbClr val="000000"/>
                </a:solidFill>
              </a:defRPr>
            </a:pPr>
            <a:r>
              <a:rPr sz="3400">
                <a:solidFill>
                  <a:srgbClr val="606060"/>
                </a:solidFill>
              </a:rPr>
              <a:t>You can defer your audit.</a:t>
            </a:r>
          </a:p>
          <a:p>
            <a:pPr lvl="0">
              <a:buBlip>
                <a:blip r:embed="rId2"/>
              </a:buBlip>
              <a:defRPr sz="1800">
                <a:solidFill>
                  <a:srgbClr val="000000"/>
                </a:solidFill>
              </a:defRPr>
            </a:pPr>
            <a:r>
              <a:rPr sz="3400">
                <a:solidFill>
                  <a:srgbClr val="606060"/>
                </a:solidFill>
              </a:rPr>
              <a:t>Automatically selected next time round.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4.png" descr="75A6C553-0059-487A-BD33-753758EFE9E6-L0-001.jpeg"/>
          <p:cNvPicPr/>
          <p:nvPr/>
        </p:nvPicPr>
        <p:blipFill>
          <a:blip r:embed="rId2">
            <a:extLst/>
          </a:blip>
          <a:stretch>
            <a:fillRect/>
          </a:stretch>
        </p:blipFill>
        <p:spPr>
          <a:xfrm>
            <a:off x="6093296" y="1485593"/>
            <a:ext cx="6394626" cy="6528415"/>
          </a:xfrm>
          <a:prstGeom prst="rect">
            <a:avLst/>
          </a:prstGeom>
          <a:ln w="12700">
            <a:miter lim="400000"/>
          </a:ln>
        </p:spPr>
      </p:pic>
      <p:sp>
        <p:nvSpPr>
          <p:cNvPr id="92" name="Shape 92"/>
          <p:cNvSpPr>
            <a:spLocks noGrp="1"/>
          </p:cNvSpPr>
          <p:nvPr>
            <p:ph type="title"/>
          </p:nvPr>
        </p:nvSpPr>
        <p:spPr>
          <a:xfrm>
            <a:off x="508000" y="2400300"/>
            <a:ext cx="5829300" cy="6070600"/>
          </a:xfrm>
          <a:prstGeom prst="rect">
            <a:avLst/>
          </a:prstGeom>
        </p:spPr>
        <p:txBody>
          <a:bodyPr/>
          <a:lstStyle/>
          <a:p>
            <a:pPr lvl="0">
              <a:defRPr sz="1800" cap="none">
                <a:solidFill>
                  <a:srgbClr val="000000"/>
                </a:solidFill>
              </a:defRPr>
            </a:pPr>
            <a:endParaRPr sz="6400" cap="all">
              <a:solidFill>
                <a:srgbClr val="606060"/>
              </a:solidFill>
            </a:endParaRPr>
          </a:p>
          <a:p>
            <a:pPr lvl="0">
              <a:defRPr sz="1800" cap="none">
                <a:solidFill>
                  <a:srgbClr val="000000"/>
                </a:solidFill>
              </a:defRPr>
            </a:pPr>
            <a:r>
              <a:rPr sz="6400" cap="all">
                <a:solidFill>
                  <a:srgbClr val="606060"/>
                </a:solidFill>
              </a:rPr>
              <a:t>What are the standards?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p:cNvSpPr>
          <p:nvPr>
            <p:ph type="body" idx="1"/>
          </p:nvPr>
        </p:nvSpPr>
        <p:spPr>
          <a:prstGeom prst="rect">
            <a:avLst/>
          </a:prstGeom>
        </p:spPr>
        <p:txBody>
          <a:bodyPr/>
          <a:lstStyle/>
          <a:p>
            <a:pPr lvl="1">
              <a:buBlip>
                <a:blip r:embed="rId2"/>
              </a:buBlip>
              <a:defRPr sz="1800">
                <a:solidFill>
                  <a:srgbClr val="000000"/>
                </a:solidFill>
              </a:defRPr>
            </a:pPr>
            <a:r>
              <a:rPr sz="3400">
                <a:solidFill>
                  <a:srgbClr val="606060"/>
                </a:solidFill>
              </a:rPr>
              <a:t>To maintain a continuous up-to date and accurate record of their CPD activities.</a:t>
            </a:r>
          </a:p>
          <a:p>
            <a:pPr lvl="1">
              <a:buBlip>
                <a:blip r:embed="rId2"/>
              </a:buBlip>
              <a:defRPr sz="1800">
                <a:solidFill>
                  <a:srgbClr val="000000"/>
                </a:solidFill>
              </a:defRPr>
            </a:pPr>
            <a:r>
              <a:rPr sz="3400">
                <a:solidFill>
                  <a:srgbClr val="606060"/>
                </a:solidFill>
              </a:rPr>
              <a:t>Demonstrate that there learning activities are mixture of learning activities relevant to current or future practice.  </a:t>
            </a:r>
          </a:p>
          <a:p>
            <a:pPr lvl="1">
              <a:buBlip>
                <a:blip r:embed="rId2"/>
              </a:buBlip>
              <a:defRPr sz="1800">
                <a:solidFill>
                  <a:srgbClr val="000000"/>
                </a:solidFill>
              </a:defRPr>
            </a:pPr>
            <a:r>
              <a:rPr sz="3400">
                <a:solidFill>
                  <a:srgbClr val="606060"/>
                </a:solidFill>
              </a:rPr>
              <a:t>Seek to ensure that the CPD has contributed to the quality of their practice and service delivery.</a:t>
            </a:r>
          </a:p>
          <a:p>
            <a:pPr lvl="1">
              <a:buBlip>
                <a:blip r:embed="rId2"/>
              </a:buBlip>
              <a:defRPr sz="1800">
                <a:solidFill>
                  <a:srgbClr val="000000"/>
                </a:solidFill>
              </a:defRPr>
            </a:pPr>
            <a:r>
              <a:rPr sz="3400">
                <a:solidFill>
                  <a:srgbClr val="606060"/>
                </a:solidFill>
              </a:rPr>
              <a:t>Seek to ensure that their CPD benefits the service user;</a:t>
            </a:r>
          </a:p>
          <a:p>
            <a:pPr lvl="1">
              <a:buBlip>
                <a:blip r:embed="rId2"/>
              </a:buBlip>
              <a:defRPr sz="1800">
                <a:solidFill>
                  <a:srgbClr val="000000"/>
                </a:solidFill>
              </a:defRPr>
            </a:pPr>
            <a:r>
              <a:rPr sz="3400">
                <a:solidFill>
                  <a:srgbClr val="606060"/>
                </a:solidFill>
              </a:rPr>
              <a:t>Upon request present a written profile explaining how they have met the standards for CPD.</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hape 96"/>
          <p:cNvSpPr>
            <a:spLocks noGrp="1"/>
          </p:cNvSpPr>
          <p:nvPr>
            <p:ph type="title"/>
          </p:nvPr>
        </p:nvSpPr>
        <p:spPr>
          <a:xfrm>
            <a:off x="508000" y="596900"/>
            <a:ext cx="11988800" cy="1905000"/>
          </a:xfrm>
          <a:prstGeom prst="rect">
            <a:avLst/>
          </a:prstGeom>
        </p:spPr>
        <p:txBody>
          <a:bodyPr/>
          <a:lstStyle/>
          <a:p>
            <a:pPr lvl="0">
              <a:defRPr sz="1800" cap="none">
                <a:solidFill>
                  <a:srgbClr val="000000"/>
                </a:solidFill>
              </a:defRPr>
            </a:pPr>
            <a:r>
              <a:rPr sz="6400" cap="all">
                <a:solidFill>
                  <a:srgbClr val="606060"/>
                </a:solidFill>
              </a:rPr>
              <a:t>What classes as CPD? </a:t>
            </a:r>
          </a:p>
        </p:txBody>
      </p:sp>
      <p:sp>
        <p:nvSpPr>
          <p:cNvPr id="97" name="Shape 97"/>
          <p:cNvSpPr>
            <a:spLocks noGrp="1"/>
          </p:cNvSpPr>
          <p:nvPr>
            <p:ph type="body" idx="1"/>
          </p:nvPr>
        </p:nvSpPr>
        <p:spPr>
          <a:xfrm>
            <a:off x="508000" y="3035300"/>
            <a:ext cx="11988800" cy="5727700"/>
          </a:xfrm>
          <a:prstGeom prst="rect">
            <a:avLst/>
          </a:prstGeom>
        </p:spPr>
        <p:txBody>
          <a:bodyPr/>
          <a:lstStyle/>
          <a:p>
            <a:pPr marL="0" lvl="0" indent="0" defTabSz="578358">
              <a:lnSpc>
                <a:spcPct val="90000"/>
              </a:lnSpc>
              <a:spcBef>
                <a:spcPts val="4100"/>
              </a:spcBef>
              <a:buSzTx/>
              <a:buNone/>
              <a:defRPr sz="1800">
                <a:solidFill>
                  <a:srgbClr val="000000"/>
                </a:solidFill>
              </a:defRPr>
            </a:pPr>
            <a:r>
              <a:rPr sz="3300">
                <a:solidFill>
                  <a:srgbClr val="606060"/>
                </a:solidFill>
              </a:rPr>
              <a:t>HCPC groups CPD into five categories</a:t>
            </a:r>
          </a:p>
          <a:p>
            <a:pPr marL="414908" lvl="0" indent="-414908" defTabSz="578358">
              <a:lnSpc>
                <a:spcPct val="90000"/>
              </a:lnSpc>
              <a:spcBef>
                <a:spcPts val="4100"/>
              </a:spcBef>
              <a:buBlip>
                <a:blip r:embed="rId2"/>
              </a:buBlip>
              <a:defRPr sz="1800">
                <a:solidFill>
                  <a:srgbClr val="000000"/>
                </a:solidFill>
              </a:defRPr>
            </a:pPr>
            <a:r>
              <a:rPr sz="3300">
                <a:solidFill>
                  <a:srgbClr val="606060"/>
                </a:solidFill>
              </a:rPr>
              <a:t> Work based learning </a:t>
            </a:r>
          </a:p>
          <a:p>
            <a:pPr marL="414908" lvl="0" indent="-414908" defTabSz="578358">
              <a:lnSpc>
                <a:spcPct val="90000"/>
              </a:lnSpc>
              <a:spcBef>
                <a:spcPts val="4100"/>
              </a:spcBef>
              <a:buBlip>
                <a:blip r:embed="rId2"/>
              </a:buBlip>
              <a:defRPr sz="1800">
                <a:solidFill>
                  <a:srgbClr val="000000"/>
                </a:solidFill>
              </a:defRPr>
            </a:pPr>
            <a:r>
              <a:rPr sz="3300">
                <a:solidFill>
                  <a:srgbClr val="606060"/>
                </a:solidFill>
              </a:rPr>
              <a:t>Professional activities </a:t>
            </a:r>
          </a:p>
          <a:p>
            <a:pPr marL="414908" lvl="0" indent="-414908" defTabSz="578358">
              <a:lnSpc>
                <a:spcPct val="90000"/>
              </a:lnSpc>
              <a:spcBef>
                <a:spcPts val="4100"/>
              </a:spcBef>
              <a:buBlip>
                <a:blip r:embed="rId2"/>
              </a:buBlip>
              <a:defRPr sz="1800">
                <a:solidFill>
                  <a:srgbClr val="000000"/>
                </a:solidFill>
              </a:defRPr>
            </a:pPr>
            <a:r>
              <a:rPr sz="3300">
                <a:solidFill>
                  <a:srgbClr val="606060"/>
                </a:solidFill>
              </a:rPr>
              <a:t>Formal/educational </a:t>
            </a:r>
          </a:p>
          <a:p>
            <a:pPr marL="414908" lvl="0" indent="-414908" defTabSz="578358">
              <a:lnSpc>
                <a:spcPct val="90000"/>
              </a:lnSpc>
              <a:spcBef>
                <a:spcPts val="4100"/>
              </a:spcBef>
              <a:buBlip>
                <a:blip r:embed="rId2"/>
              </a:buBlip>
              <a:defRPr sz="1800">
                <a:solidFill>
                  <a:srgbClr val="000000"/>
                </a:solidFill>
              </a:defRPr>
            </a:pPr>
            <a:r>
              <a:rPr sz="3300">
                <a:solidFill>
                  <a:srgbClr val="606060"/>
                </a:solidFill>
              </a:rPr>
              <a:t>Self-directed </a:t>
            </a:r>
          </a:p>
          <a:p>
            <a:pPr marL="414908" lvl="0" indent="-414908" defTabSz="578358">
              <a:lnSpc>
                <a:spcPct val="90000"/>
              </a:lnSpc>
              <a:spcBef>
                <a:spcPts val="4100"/>
              </a:spcBef>
              <a:buBlip>
                <a:blip r:embed="rId2"/>
              </a:buBlip>
              <a:defRPr sz="1800">
                <a:solidFill>
                  <a:srgbClr val="000000"/>
                </a:solidFill>
              </a:defRPr>
            </a:pPr>
            <a:r>
              <a:rPr sz="3300">
                <a:solidFill>
                  <a:srgbClr val="606060"/>
                </a:solidFill>
              </a:rPr>
              <a:t>Other</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606060"/>
      </a:dk1>
      <a:lt1>
        <a:srgbClr val="FFFFFF"/>
      </a:lt1>
      <a:dk2>
        <a:srgbClr val="A7A7A7"/>
      </a:dk2>
      <a:lt2>
        <a:srgbClr val="535353"/>
      </a:lt2>
      <a:accent1>
        <a:srgbClr val="708CA5"/>
      </a:accent1>
      <a:accent2>
        <a:srgbClr val="80A7A7"/>
      </a:accent2>
      <a:accent3>
        <a:srgbClr val="98A66D"/>
      </a:accent3>
      <a:accent4>
        <a:srgbClr val="CF9E5B"/>
      </a:accent4>
      <a:accent5>
        <a:srgbClr val="C87C6D"/>
      </a:accent5>
      <a:accent6>
        <a:srgbClr val="837B9A"/>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60"/>
        </a:solidFill>
        <a:ln w="25400" cap="flat">
          <a:solidFill>
            <a:srgbClr val="708CA5"/>
          </a:solidFill>
          <a:prstDash val="solid"/>
          <a:bevel/>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Gill Sans Light"/>
            <a:ea typeface="Gill Sans Light"/>
            <a:cs typeface="Gill Sans Light"/>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708CA5"/>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Gill Sans Light"/>
            <a:ea typeface="Gill Sans Light"/>
            <a:cs typeface="Gill Sans Light"/>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708CA5"/>
      </a:accent1>
      <a:accent2>
        <a:srgbClr val="80A7A7"/>
      </a:accent2>
      <a:accent3>
        <a:srgbClr val="98A66D"/>
      </a:accent3>
      <a:accent4>
        <a:srgbClr val="CF9E5B"/>
      </a:accent4>
      <a:accent5>
        <a:srgbClr val="C87C6D"/>
      </a:accent5>
      <a:accent6>
        <a:srgbClr val="837B9A"/>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60"/>
        </a:solidFill>
        <a:ln w="25400" cap="flat">
          <a:solidFill>
            <a:srgbClr val="708CA5"/>
          </a:solidFill>
          <a:prstDash val="solid"/>
          <a:bevel/>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Gill Sans Light"/>
            <a:ea typeface="Gill Sans Light"/>
            <a:cs typeface="Gill Sans Light"/>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708CA5"/>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Gill Sans Light"/>
            <a:ea typeface="Gill Sans Light"/>
            <a:cs typeface="Gill Sans Light"/>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1020</Words>
  <Application>Microsoft Office PowerPoint</Application>
  <PresentationFormat>Custom</PresentationFormat>
  <Paragraphs>148</Paragraphs>
  <Slides>17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Gill Sans</vt:lpstr>
      <vt:lpstr>Gill Sans Light</vt:lpstr>
      <vt:lpstr>Helvetica</vt:lpstr>
      <vt:lpstr>Helvetica Neue</vt:lpstr>
      <vt:lpstr>Default</vt:lpstr>
      <vt:lpstr>HCPC AUDIT  How to prepare</vt:lpstr>
      <vt:lpstr>Aim</vt:lpstr>
      <vt:lpstr>The basics </vt:lpstr>
      <vt:lpstr>If selected</vt:lpstr>
      <vt:lpstr>The process is not that scary </vt:lpstr>
      <vt:lpstr>Deferral </vt:lpstr>
      <vt:lpstr> What are the standards?</vt:lpstr>
      <vt:lpstr>PowerPoint Presentation</vt:lpstr>
      <vt:lpstr>What classes as CPD? </vt:lpstr>
      <vt:lpstr>Work based learning </vt:lpstr>
      <vt:lpstr>Professional activities</vt:lpstr>
      <vt:lpstr>Formal/educational</vt:lpstr>
      <vt:lpstr>Self-directed</vt:lpstr>
      <vt:lpstr>What's expected? </vt:lpstr>
      <vt:lpstr>evidence </vt:lpstr>
      <vt:lpstr>Advice from the assessors </vt:lpstr>
      <vt:lpstr>Submitting your profile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HCPC AUDIT  How to prepare</dc:title>
  <dc:creator>CRE Team</dc:creator>
  <cp:lastModifiedBy>Cheryl Gurgul</cp:lastModifiedBy>
  <cp:revision>2</cp:revision>
  <dcterms:modified xsi:type="dcterms:W3CDTF">2018-07-23T13:48:07Z</dcterms:modified>
</cp:coreProperties>
</file>